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1" r:id="rId4"/>
    <p:sldId id="270" r:id="rId5"/>
    <p:sldId id="272" r:id="rId6"/>
    <p:sldId id="273" r:id="rId7"/>
    <p:sldId id="274" r:id="rId8"/>
    <p:sldId id="275" r:id="rId9"/>
    <p:sldId id="27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33A77-E945-4389-8B5E-771139963C4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6D64D-D7C4-44D6-9F8D-A3A9D3396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7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56D6CBA-3F4E-451F-9F72-C811F6EA64EF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283F4E-4828-4878-9540-07C196EAD53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3124200"/>
          </a:xfrm>
        </p:spPr>
        <p:txBody>
          <a:bodyPr>
            <a:noAutofit/>
          </a:bodyPr>
          <a:lstStyle/>
          <a:p>
            <a:r>
              <a:rPr lang="en-US" sz="2800" b="0" cap="none" spc="0" dirty="0" smtClean="0">
                <a:solidFill>
                  <a:schemeClr val="tx1"/>
                </a:solidFill>
              </a:rPr>
              <a:t>NCSAB </a:t>
            </a:r>
            <a:r>
              <a:rPr lang="en-US" sz="2800" b="0" cap="none" spc="0" dirty="0" smtClean="0">
                <a:solidFill>
                  <a:schemeClr val="tx1"/>
                </a:solidFill>
              </a:rPr>
              <a:t>Spring Conference</a:t>
            </a:r>
          </a:p>
          <a:p>
            <a:r>
              <a:rPr lang="en-US" sz="2800" b="0" cap="none" spc="0" dirty="0" smtClean="0">
                <a:solidFill>
                  <a:schemeClr val="tx1"/>
                </a:solidFill>
              </a:rPr>
              <a:t>April 10, 2019</a:t>
            </a:r>
          </a:p>
          <a:p>
            <a:r>
              <a:rPr lang="en-US" sz="2800" b="0" cap="none" spc="0" dirty="0" smtClean="0">
                <a:solidFill>
                  <a:schemeClr val="tx1"/>
                </a:solidFill>
              </a:rPr>
              <a:t>Session 2</a:t>
            </a:r>
          </a:p>
          <a:p>
            <a:r>
              <a:rPr lang="en-US" sz="2800" b="0" cap="none" spc="0" dirty="0" smtClean="0">
                <a:solidFill>
                  <a:schemeClr val="tx1"/>
                </a:solidFill>
              </a:rPr>
              <a:t>Regency I/II</a:t>
            </a:r>
          </a:p>
          <a:p>
            <a:endParaRPr lang="en-US" sz="2800" b="0" cap="none" spc="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209800"/>
          </a:xfrm>
        </p:spPr>
        <p:txBody>
          <a:bodyPr>
            <a:normAutofit fontScale="90000"/>
          </a:bodyPr>
          <a:lstStyle/>
          <a:p>
            <a:r>
              <a:rPr lang="en-US" sz="3100" b="1" i="1" dirty="0" smtClean="0"/>
              <a:t/>
            </a:r>
            <a:br>
              <a:rPr lang="en-US" sz="3100" b="1" i="1" dirty="0" smtClean="0"/>
            </a:br>
            <a:r>
              <a:rPr lang="en-US" sz="3100" b="1" i="1" dirty="0" smtClean="0"/>
              <a:t/>
            </a:r>
            <a:br>
              <a:rPr lang="en-US" sz="3100" b="1" i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4900" dirty="0"/>
              <a:t>WIOA Trends from a 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4900" dirty="0" smtClean="0"/>
              <a:t>National </a:t>
            </a:r>
            <a:r>
              <a:rPr lang="en-US" sz="4900" dirty="0"/>
              <a:t>Perspective </a:t>
            </a: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13498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732086"/>
            <a:ext cx="2895600" cy="2895600"/>
          </a:xfrm>
          <a:prstGeom prst="rect">
            <a:avLst/>
          </a:prstGeom>
        </p:spPr>
      </p:pic>
      <p:pic>
        <p:nvPicPr>
          <p:cNvPr id="5" name="Picture 2" descr="Image result for DOL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57" y="3124199"/>
            <a:ext cx="4142014" cy="241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07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Panelists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503920" cy="5181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 marL="0" indent="0">
              <a:spcBef>
                <a:spcPts val="0"/>
              </a:spcBef>
              <a:buNone/>
            </a:pPr>
            <a:endParaRPr lang="en-US" sz="700" dirty="0" smtClean="0"/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Presiding: Bill Robinson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600" dirty="0" smtClean="0"/>
              <a:t>Director</a:t>
            </a:r>
            <a:r>
              <a:rPr lang="en-US" sz="1600" dirty="0"/>
              <a:t>, Michigan Bureau of Services for Blind Persons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Kim Vitelli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600" dirty="0" smtClean="0"/>
              <a:t>Acting </a:t>
            </a:r>
            <a:r>
              <a:rPr lang="en-US" sz="1600" dirty="0"/>
              <a:t>Administrator, Office of Workforce </a:t>
            </a:r>
            <a:r>
              <a:rPr lang="en-US" sz="1600" dirty="0" smtClean="0"/>
              <a:t>Investment: Employment </a:t>
            </a:r>
            <a:r>
              <a:rPr lang="en-US" sz="1600" dirty="0"/>
              <a:t>and Training </a:t>
            </a:r>
            <a:r>
              <a:rPr lang="en-US" sz="1600" dirty="0" smtClean="0"/>
              <a:t>Administration: U.S</a:t>
            </a:r>
            <a:r>
              <a:rPr lang="en-US" sz="1600" dirty="0"/>
              <a:t>. Department of </a:t>
            </a:r>
            <a:r>
              <a:rPr lang="en-US" sz="1600" dirty="0" smtClean="0"/>
              <a:t>Labor</a:t>
            </a:r>
          </a:p>
          <a:p>
            <a:pPr marL="274320" lvl="1" indent="0">
              <a:spcBef>
                <a:spcPts val="0"/>
              </a:spcBef>
              <a:buNone/>
            </a:pPr>
            <a:endParaRPr lang="en-US" sz="2400" dirty="0"/>
          </a:p>
          <a:p>
            <a:pPr lvl="0">
              <a:spcBef>
                <a:spcPts val="0"/>
              </a:spcBef>
            </a:pPr>
            <a:r>
              <a:rPr lang="en-US" sz="2400" dirty="0"/>
              <a:t>Cheryl </a:t>
            </a:r>
            <a:r>
              <a:rPr lang="en-US" sz="2400" dirty="0" smtClean="0"/>
              <a:t>Keenan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600" dirty="0" smtClean="0"/>
              <a:t>Director</a:t>
            </a:r>
            <a:r>
              <a:rPr lang="en-US" sz="1600" dirty="0"/>
              <a:t>, Division of Adult Education and </a:t>
            </a:r>
            <a:r>
              <a:rPr lang="en-US" sz="1600" dirty="0" smtClean="0"/>
              <a:t>Learning: Office </a:t>
            </a:r>
            <a:r>
              <a:rPr lang="en-US" sz="1600" dirty="0"/>
              <a:t>of Career, Technical, and Adult </a:t>
            </a:r>
            <a:r>
              <a:rPr lang="en-US" sz="1600" dirty="0" smtClean="0"/>
              <a:t>Education: U.S</a:t>
            </a:r>
            <a:r>
              <a:rPr lang="en-US" sz="1600" dirty="0"/>
              <a:t>. Department of </a:t>
            </a:r>
            <a:r>
              <a:rPr lang="en-US" sz="1600" dirty="0" smtClean="0"/>
              <a:t>Education </a:t>
            </a:r>
          </a:p>
          <a:p>
            <a:pPr marL="274320" lvl="1" indent="0">
              <a:spcBef>
                <a:spcPts val="0"/>
              </a:spcBef>
              <a:buNone/>
            </a:pPr>
            <a:endParaRPr lang="en-US" sz="2400" dirty="0"/>
          </a:p>
          <a:p>
            <a:pPr lvl="0">
              <a:spcBef>
                <a:spcPts val="0"/>
              </a:spcBef>
            </a:pPr>
            <a:r>
              <a:rPr lang="en-US" sz="2400" dirty="0"/>
              <a:t>Christopher </a:t>
            </a:r>
            <a:r>
              <a:rPr lang="en-US" sz="2400" dirty="0" smtClean="0"/>
              <a:t>Pope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600" dirty="0" smtClean="0"/>
              <a:t>Chief</a:t>
            </a:r>
            <a:r>
              <a:rPr lang="en-US" sz="1600" dirty="0"/>
              <a:t>, Data Collection and Analysis </a:t>
            </a:r>
            <a:r>
              <a:rPr lang="en-US" sz="1600" dirty="0" smtClean="0"/>
              <a:t>Unit: Rehabilitation </a:t>
            </a:r>
            <a:r>
              <a:rPr lang="en-US" sz="1600" dirty="0"/>
              <a:t>Services </a:t>
            </a:r>
            <a:r>
              <a:rPr lang="en-US" sz="1600" dirty="0" smtClean="0"/>
              <a:t>Administration: 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600" dirty="0" smtClean="0"/>
              <a:t>U.S</a:t>
            </a:r>
            <a:r>
              <a:rPr lang="en-US" sz="1600" dirty="0"/>
              <a:t>. Department of Education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6013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Session Overview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503920" cy="5181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endParaRPr lang="en-US" sz="700" dirty="0" smtClean="0"/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Overview of WIOA Title I, II, and III Core Programs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WIOA: Strategic Planning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WIOA: Governance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WIOA: One-Stop Service Delivery System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WIOA: Performance Accountability 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1679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Overview of WIOA Title I, II, and III Programs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503920" cy="5181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 marL="0" indent="0">
              <a:spcBef>
                <a:spcPts val="0"/>
              </a:spcBef>
              <a:buNone/>
            </a:pPr>
            <a:endParaRPr lang="en-US" sz="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Title I Core Programs: Adult, Dislocated Worker, and Youth and Title III Core Program: Wagner-Peyser Employment Service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DOL/ETA: Office of Workforce Investment and Regional Offices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Core Programs’ Service Provision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Highlights of ETA Priorities and Initiatives </a:t>
            </a:r>
          </a:p>
          <a:p>
            <a:pPr marL="274320" lvl="1" indent="0"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Title II Core Program: Adult Education and Family Literacy Act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ED: Office of Career, Technical, and Adult Education 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Service Provision under AEFLA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Highlights of OCTAE Priorities </a:t>
            </a:r>
            <a:r>
              <a:rPr lang="en-US" sz="2000" dirty="0"/>
              <a:t>and Initiatives </a:t>
            </a:r>
          </a:p>
          <a:p>
            <a:pPr lvl="1">
              <a:spcBef>
                <a:spcPts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4931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WIOA: Strategic Planning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503920" cy="5181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endParaRPr lang="en-US" sz="700" dirty="0" smtClean="0"/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PY 2020-2023 Unified and Combined State Plans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New State Plan Portal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Blind VR Agencies’ Perspectives on PY 2016-2019 State Plans and Feedback for PY 2020-2023 State Plans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Audience Q&amp;A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8464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WIOA: Governance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503920" cy="5181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endParaRPr lang="en-US" sz="700" dirty="0" smtClean="0"/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State Workforce Development Boards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Local Workforce Development Boards 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Other Opportunities for Building Partnerships with Blind VR Agencies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Audience Q&amp;A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65759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WIOA: Strategic Planning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503920" cy="5181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endParaRPr lang="en-US" sz="700" dirty="0" smtClean="0"/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PY 2020-2023 Unified and Combined State Plans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Update on New State Plan Portal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Blind VR Agencies’ Perspectives on PY 2016-2019 State Plans and Feedback for PY 2020-2023 State Plans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Audience Q&amp;A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91928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WIOA: One-Stop Service Delivery System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503920" cy="5181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endParaRPr lang="en-US" sz="700" dirty="0" smtClean="0"/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Overview of Section 188 and U.S. Department of Labor’s Civil Rights Center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Partnerships in Comprehensive One-Stop Centers</a:t>
            </a:r>
            <a:endParaRPr lang="en-US" sz="2300" dirty="0" smtClean="0"/>
          </a:p>
          <a:p>
            <a:pPr lvl="1">
              <a:spcBef>
                <a:spcPts val="0"/>
              </a:spcBef>
            </a:pPr>
            <a:r>
              <a:rPr lang="en-US" sz="2300" dirty="0" smtClean="0"/>
              <a:t>Physical and Programmatic Accessibility </a:t>
            </a:r>
          </a:p>
          <a:p>
            <a:pPr lvl="1">
              <a:spcBef>
                <a:spcPts val="0"/>
              </a:spcBef>
            </a:pPr>
            <a:r>
              <a:rPr lang="en-US" sz="2300" dirty="0" smtClean="0"/>
              <a:t>MOUs</a:t>
            </a:r>
          </a:p>
          <a:p>
            <a:pPr lvl="1">
              <a:spcBef>
                <a:spcPts val="0"/>
              </a:spcBef>
            </a:pPr>
            <a:r>
              <a:rPr lang="en-US" sz="2300" dirty="0" smtClean="0"/>
              <a:t>One-Stop Operating Budgets, including IFAs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Audience Q&amp;A 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57272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WIOA: Performance Accountability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503920" cy="5181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endParaRPr lang="en-US" sz="700" dirty="0" smtClean="0"/>
          </a:p>
          <a:p>
            <a:pPr marL="0" indent="0">
              <a:spcBef>
                <a:spcPts val="0"/>
              </a:spcBef>
              <a:buNone/>
            </a:pPr>
            <a:endParaRPr lang="en-US" sz="7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PY </a:t>
            </a:r>
            <a:r>
              <a:rPr lang="en-US" sz="2400" dirty="0"/>
              <a:t>2017 WIOA Annual </a:t>
            </a:r>
            <a:r>
              <a:rPr lang="en-US" sz="2400" dirty="0" smtClean="0"/>
              <a:t>Reports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New WINTAC </a:t>
            </a:r>
            <a:r>
              <a:rPr lang="en-US" sz="2400" dirty="0"/>
              <a:t>Resources </a:t>
            </a:r>
            <a:r>
              <a:rPr lang="en-US" sz="2400" dirty="0" smtClean="0"/>
              <a:t>for VR Agencies </a:t>
            </a:r>
          </a:p>
          <a:p>
            <a:pPr lvl="1">
              <a:spcBef>
                <a:spcPts val="0"/>
              </a:spcBef>
            </a:pPr>
            <a:r>
              <a:rPr lang="en-US" sz="1900" dirty="0" smtClean="0"/>
              <a:t>Measurable Skill Gains Checklist </a:t>
            </a:r>
          </a:p>
          <a:p>
            <a:pPr lvl="1">
              <a:spcBef>
                <a:spcPts val="0"/>
              </a:spcBef>
            </a:pPr>
            <a:r>
              <a:rPr lang="en-US" sz="1900" dirty="0" smtClean="0"/>
              <a:t>Credential Attainment Rate Checklist </a:t>
            </a:r>
          </a:p>
          <a:p>
            <a:pPr lvl="1">
              <a:spcBef>
                <a:spcPts val="0"/>
              </a:spcBef>
            </a:pPr>
            <a:r>
              <a:rPr lang="en-US" sz="1900" dirty="0" smtClean="0"/>
              <a:t>Effectiveness in Serving Employers Crosswalk </a:t>
            </a:r>
            <a:endParaRPr lang="en-US" sz="1900" dirty="0"/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Unemployment Insurance Data Matching</a:t>
            </a:r>
          </a:p>
          <a:p>
            <a:pPr lvl="1">
              <a:spcBef>
                <a:spcPts val="0"/>
              </a:spcBef>
            </a:pPr>
            <a:r>
              <a:rPr lang="en-US" sz="1900" dirty="0" smtClean="0"/>
              <a:t>State-level Agreements </a:t>
            </a:r>
          </a:p>
          <a:p>
            <a:pPr lvl="1">
              <a:spcBef>
                <a:spcPts val="0"/>
              </a:spcBef>
            </a:pPr>
            <a:r>
              <a:rPr lang="en-US" sz="1900" dirty="0" smtClean="0"/>
              <a:t>State </a:t>
            </a:r>
            <a:r>
              <a:rPr lang="en-US" sz="1900" dirty="0"/>
              <a:t>Wage Interchange System </a:t>
            </a:r>
            <a:r>
              <a:rPr lang="en-US" sz="1900" dirty="0" smtClean="0"/>
              <a:t>(SWIS) </a:t>
            </a:r>
          </a:p>
          <a:p>
            <a:pPr lvl="1">
              <a:spcBef>
                <a:spcPts val="0"/>
              </a:spcBef>
            </a:pPr>
            <a:endParaRPr lang="en-US" sz="19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ETA-led Joint Technical </a:t>
            </a:r>
            <a:r>
              <a:rPr lang="en-US" sz="2400" dirty="0"/>
              <a:t>Assistance Projects 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Audience </a:t>
            </a:r>
            <a:r>
              <a:rPr lang="en-US" sz="2400" dirty="0"/>
              <a:t>Q&amp;A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47095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604</TotalTime>
  <Words>384</Words>
  <Application>Microsoft Office PowerPoint</Application>
  <PresentationFormat>On-screen Show (4:3)</PresentationFormat>
  <Paragraphs>119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   WIOA Trends from a  National Perspective  </vt:lpstr>
      <vt:lpstr>Panelists</vt:lpstr>
      <vt:lpstr>Session Overview </vt:lpstr>
      <vt:lpstr>Overview of WIOA Title I, II, and III Programs</vt:lpstr>
      <vt:lpstr>WIOA: Strategic Planning</vt:lpstr>
      <vt:lpstr>WIOA: Governance </vt:lpstr>
      <vt:lpstr>WIOA: Strategic Planning</vt:lpstr>
      <vt:lpstr>WIOA: One-Stop Service Delivery System </vt:lpstr>
      <vt:lpstr>WIOA: Performance Accountability </vt:lpstr>
      <vt:lpstr>Thank You</vt:lpstr>
    </vt:vector>
  </TitlesOfParts>
  <Company>U.S.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the VR Program Post – WIOA – A Shift in Focus and Performance</dc:title>
  <dc:creator>Pope, Christopher</dc:creator>
  <cp:lastModifiedBy>Pope, Christopher</cp:lastModifiedBy>
  <cp:revision>42</cp:revision>
  <dcterms:created xsi:type="dcterms:W3CDTF">2019-03-25T18:36:06Z</dcterms:created>
  <dcterms:modified xsi:type="dcterms:W3CDTF">2019-03-28T18:51:30Z</dcterms:modified>
</cp:coreProperties>
</file>