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32"/>
  </p:notesMasterIdLst>
  <p:sldIdLst>
    <p:sldId id="256" r:id="rId2"/>
    <p:sldId id="258" r:id="rId3"/>
    <p:sldId id="259" r:id="rId4"/>
    <p:sldId id="260" r:id="rId5"/>
    <p:sldId id="267" r:id="rId6"/>
    <p:sldId id="268" r:id="rId7"/>
    <p:sldId id="269" r:id="rId8"/>
    <p:sldId id="270" r:id="rId9"/>
    <p:sldId id="286" r:id="rId10"/>
    <p:sldId id="280" r:id="rId11"/>
    <p:sldId id="292" r:id="rId12"/>
    <p:sldId id="281" r:id="rId13"/>
    <p:sldId id="282" r:id="rId14"/>
    <p:sldId id="283" r:id="rId15"/>
    <p:sldId id="284" r:id="rId16"/>
    <p:sldId id="285" r:id="rId17"/>
    <p:sldId id="293" r:id="rId18"/>
    <p:sldId id="287" r:id="rId19"/>
    <p:sldId id="288" r:id="rId20"/>
    <p:sldId id="291" r:id="rId21"/>
    <p:sldId id="289" r:id="rId22"/>
    <p:sldId id="290" r:id="rId23"/>
    <p:sldId id="271" r:id="rId24"/>
    <p:sldId id="272" r:id="rId25"/>
    <p:sldId id="273" r:id="rId26"/>
    <p:sldId id="274" r:id="rId27"/>
    <p:sldId id="275" r:id="rId28"/>
    <p:sldId id="276" r:id="rId29"/>
    <p:sldId id="277" r:id="rId30"/>
    <p:sldId id="279" r:id="rId31"/>
  </p:sldIdLst>
  <p:sldSz cx="9144000" cy="6858000" type="screen4x3"/>
  <p:notesSz cx="6858000" cy="9144000"/>
  <p:embeddedFontLst>
    <p:embeddedFont>
      <p:font typeface="Cambria" panose="02040503050406030204" pitchFamily="18" charset="0"/>
      <p:regular r:id="rId33"/>
      <p:bold r:id="rId34"/>
      <p:italic r:id="rId35"/>
      <p:boldItalic r:id="rId36"/>
    </p:embeddedFont>
    <p:embeddedFont>
      <p:font typeface="Book Antiqua" panose="02040602050305030304" pitchFamily="18" charset="0"/>
      <p:regular r:id="rId37"/>
      <p:bold r:id="rId38"/>
      <p:italic r:id="rId39"/>
      <p:boldItalic r:id="rId40"/>
    </p:embeddedFont>
    <p:embeddedFont>
      <p:font typeface="Helvetica Neue" panose="020B060402020202020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Lst>
  <p:custDataLst>
    <p:tags r:id="rId4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81139" autoAdjust="0"/>
  </p:normalViewPr>
  <p:slideViewPr>
    <p:cSldViewPr>
      <p:cViewPr>
        <p:scale>
          <a:sx n="81" d="100"/>
          <a:sy n="81" d="100"/>
        </p:scale>
        <p:origin x="-858" y="792"/>
      </p:cViewPr>
      <p:guideLst>
        <p:guide orient="horz" pos="2160"/>
        <p:guide pos="2880"/>
      </p:guideLst>
    </p:cSldViewPr>
  </p:slideViewPr>
  <p:notesTextViewPr>
    <p:cViewPr>
      <p:scale>
        <a:sx n="1" d="1"/>
        <a:sy n="1" d="1"/>
      </p:scale>
      <p:origin x="0" y="129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08737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3234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evaluate</a:t>
            </a:r>
            <a:r>
              <a:rPr lang="en-US" baseline="0" dirty="0" smtClean="0"/>
              <a:t> student progress and monitor outcomes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7772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20 min per topic - facilitator to help keep table on task, record notes and moving through </a:t>
            </a:r>
            <a:endParaRPr/>
          </a:p>
        </p:txBody>
      </p:sp>
      <p:sp>
        <p:nvSpPr>
          <p:cNvPr id="395" name="Shape 395"/>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364671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640"/>
              </a:spcBef>
              <a:spcAft>
                <a:spcPts val="0"/>
              </a:spcAft>
              <a:buClr>
                <a:schemeClr val="dk1"/>
              </a:buClr>
              <a:buSzPts val="1100"/>
              <a:buFont typeface="Arial"/>
              <a:buNone/>
            </a:pPr>
            <a:r>
              <a:rPr lang="en-US"/>
              <a:t>Services VR cannot pay for with funds reserved (for example, technology---yet you can do this via a lending library for students to access Pre-ETS under authorized)</a:t>
            </a:r>
            <a:endParaRPr/>
          </a:p>
        </p:txBody>
      </p:sp>
      <p:sp>
        <p:nvSpPr>
          <p:cNvPr id="402" name="Shape 402"/>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3349928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09" name="Shape 409"/>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978436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16" name="Shape 416"/>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1887823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2" name="Shape 4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Career and Tech ED</a:t>
            </a:r>
            <a:endParaRPr/>
          </a:p>
          <a:p>
            <a:pPr marL="0" lvl="0" indent="0">
              <a:spcBef>
                <a:spcPts val="0"/>
              </a:spcBef>
              <a:spcAft>
                <a:spcPts val="0"/>
              </a:spcAft>
              <a:buNone/>
            </a:pPr>
            <a:r>
              <a:rPr lang="en-US"/>
              <a:t>STEM</a:t>
            </a:r>
            <a:endParaRPr/>
          </a:p>
          <a:p>
            <a:pPr marL="0" lvl="0" indent="0">
              <a:spcBef>
                <a:spcPts val="0"/>
              </a:spcBef>
              <a:spcAft>
                <a:spcPts val="0"/>
              </a:spcAft>
              <a:buNone/>
            </a:pPr>
            <a:endParaRPr/>
          </a:p>
        </p:txBody>
      </p:sp>
      <p:sp>
        <p:nvSpPr>
          <p:cNvPr id="423" name="Shape 423"/>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27</a:t>
            </a:fld>
            <a:endParaRPr/>
          </a:p>
        </p:txBody>
      </p:sp>
    </p:spTree>
    <p:extLst>
      <p:ext uri="{BB962C8B-B14F-4D97-AF65-F5344CB8AC3E}">
        <p14:creationId xmlns:p14="http://schemas.microsoft.com/office/powerpoint/2010/main" val="838029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30" name="Shape 430"/>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138650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37" name="Shape 43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2678006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438275" y="1173163"/>
            <a:ext cx="4225925" cy="31686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6" name="Shape 276"/>
          <p:cNvSpPr txBox="1">
            <a:spLocks noGrp="1"/>
          </p:cNvSpPr>
          <p:nvPr>
            <p:ph type="body" idx="1"/>
          </p:nvPr>
        </p:nvSpPr>
        <p:spPr>
          <a:xfrm>
            <a:off x="710247" y="4518203"/>
            <a:ext cx="5681979" cy="3696712"/>
          </a:xfrm>
          <a:prstGeom prst="rect">
            <a:avLst/>
          </a:prstGeom>
          <a:noFill/>
          <a:ln>
            <a:noFill/>
          </a:ln>
        </p:spPr>
        <p:txBody>
          <a:bodyPr wrap="square" lIns="94200" tIns="47075" rIns="94200" bIns="4707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277" name="Shape 277"/>
          <p:cNvSpPr txBox="1">
            <a:spLocks noGrp="1"/>
          </p:cNvSpPr>
          <p:nvPr>
            <p:ph type="sldNum" idx="12"/>
          </p:nvPr>
        </p:nvSpPr>
        <p:spPr>
          <a:xfrm>
            <a:off x="4023092" y="8917421"/>
            <a:ext cx="3077737" cy="471052"/>
          </a:xfrm>
          <a:prstGeom prst="rect">
            <a:avLst/>
          </a:prstGeom>
          <a:noFill/>
          <a:ln>
            <a:noFill/>
          </a:ln>
        </p:spPr>
        <p:txBody>
          <a:bodyPr wrap="square" lIns="94200" tIns="47075" rIns="94200" bIns="47075" anchor="b" anchorCtr="0">
            <a:noAutofit/>
          </a:bodyPr>
          <a:lstStyle/>
          <a:p>
            <a:pPr marL="0" marR="0" lvl="0" indent="0" algn="r" rtl="0">
              <a:lnSpc>
                <a:spcPct val="100000"/>
              </a:lnSpc>
              <a:spcBef>
                <a:spcPts val="0"/>
              </a:spcBef>
              <a:spcAft>
                <a:spcPts val="0"/>
              </a:spcAft>
              <a:buClr>
                <a:schemeClr val="dk1"/>
              </a:buClr>
              <a:buSzPct val="25000"/>
              <a:buFont typeface="Book Antiqua"/>
              <a:buNone/>
            </a:pPr>
            <a:fld id="{00000000-1234-1234-1234-123412341234}" type="slidenum">
              <a:rPr lang="en-US" sz="1200" b="0" i="0" u="none" strike="noStrike" cap="none">
                <a:solidFill>
                  <a:schemeClr val="dk1"/>
                </a:solidFill>
                <a:latin typeface="Book Antiqua"/>
                <a:ea typeface="Book Antiqua"/>
                <a:cs typeface="Book Antiqua"/>
                <a:sym typeface="Book Antiqua"/>
              </a:rPr>
              <a:t>30</a:t>
            </a:fld>
            <a:endParaRPr lang="en-US" sz="1200" b="0" i="0" u="none" strike="noStrike" cap="none" dirty="0">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321935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5" name="Shape 305"/>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720609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2" name="Shape 312"/>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189893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9" name="Shape 319"/>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3508767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6" name="Shape 3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7" name="Shape 36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2431785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74" name="Shape 37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3747814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smtClean="0">
                <a:solidFill>
                  <a:srgbClr val="002060"/>
                </a:solidFill>
              </a:rPr>
              <a:t>The event provided 50 high school juniors and seniors with disabilities from across the state the chance to learn the ins and outs of filmmaking, both in front of and behind the camera while they created their own scripts, acted in and produced their own short films. The camp also taught students how to apply communication skills, teamwork, and self-determination techniques that can be transferred into any job setting. This event culminated in a red-carpet premier showcasing the final product from the student filmmakers in October, 2017 at Northwest Arkansas Community College in Bentonville, Arkansas.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1" dirty="0" smtClean="0"/>
              <a:t>For </a:t>
            </a:r>
            <a:r>
              <a:rPr lang="en-US" sz="1200" i="1" dirty="0"/>
              <a:t>more information on the Inclusion Film Camp in Arkansas, please contact Bonnie Boaz, Bonnie.Boaz@arkansas.gov,   or Maryanne Caldwell, Maryanne.caldwell@arkansas.gov</a:t>
            </a:r>
            <a:endParaRPr lang="en-US" sz="1200" dirty="0"/>
          </a:p>
        </p:txBody>
      </p:sp>
      <p:sp>
        <p:nvSpPr>
          <p:cNvPr id="381" name="Shape 381"/>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2818826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0" i="0" u="none" strike="noStrike" cap="none" dirty="0" smtClean="0">
                <a:solidFill>
                  <a:schemeClr val="dk1"/>
                </a:solidFill>
                <a:effectLst/>
                <a:latin typeface="Calibri"/>
                <a:ea typeface="Calibri"/>
                <a:cs typeface="Calibri"/>
                <a:sym typeface="Calibri"/>
              </a:rPr>
              <a:t>Transition and Self-Determination Conference that took place this month in Dover. The conference set an attendance record with about 1,100 people, including more than 500 students.</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conference focused on the future career and employment goals of students with disabilities, as well as showed what is current in transition services in Delaware.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emphasis of self-determination – or the process of taking control and making decisions that affect one’s life – was front and center during the conference, from the keynote address by the </a:t>
            </a:r>
            <a:r>
              <a:rPr lang="en-US" sz="1200" b="0" i="0" u="none" strike="noStrike" cap="none" dirty="0" err="1" smtClean="0">
                <a:solidFill>
                  <a:schemeClr val="dk1"/>
                </a:solidFill>
                <a:effectLst/>
                <a:latin typeface="Calibri"/>
                <a:ea typeface="Calibri"/>
                <a:cs typeface="Calibri"/>
                <a:sym typeface="Calibri"/>
              </a:rPr>
              <a:t>Coulstons</a:t>
            </a:r>
            <a:r>
              <a:rPr lang="en-US" sz="1200" b="0" i="0" u="none" strike="noStrike" cap="none" dirty="0" smtClean="0">
                <a:solidFill>
                  <a:schemeClr val="dk1"/>
                </a:solidFill>
                <a:effectLst/>
                <a:latin typeface="Calibri"/>
                <a:ea typeface="Calibri"/>
                <a:cs typeface="Calibri"/>
                <a:sym typeface="Calibri"/>
              </a:rPr>
              <a:t> and </a:t>
            </a:r>
            <a:r>
              <a:rPr lang="en-US" sz="1200" b="0" i="0" u="none" strike="noStrike" cap="none" dirty="0" err="1" smtClean="0">
                <a:solidFill>
                  <a:schemeClr val="dk1"/>
                </a:solidFill>
                <a:effectLst/>
                <a:latin typeface="Calibri"/>
                <a:ea typeface="Calibri"/>
                <a:cs typeface="Calibri"/>
                <a:sym typeface="Calibri"/>
              </a:rPr>
              <a:t>Fortunatos</a:t>
            </a:r>
            <a:r>
              <a:rPr lang="en-US" sz="1200" b="0" i="0" u="none" strike="noStrike" cap="none" dirty="0" smtClean="0">
                <a:solidFill>
                  <a:schemeClr val="dk1"/>
                </a:solidFill>
                <a:effectLst/>
                <a:latin typeface="Calibri"/>
                <a:ea typeface="Calibri"/>
                <a:cs typeface="Calibri"/>
                <a:sym typeface="Calibri"/>
              </a:rPr>
              <a:t> to the 25 workshops, which eclipsed last year's conference.</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For the first time, student leaders kicked off the keynote address and every workshop conducted by adult and student leaders. For Ellen </a:t>
            </a:r>
            <a:r>
              <a:rPr lang="en-US" sz="1200" b="0" i="0" u="none" strike="noStrike" cap="none" dirty="0" err="1" smtClean="0">
                <a:solidFill>
                  <a:schemeClr val="dk1"/>
                </a:solidFill>
                <a:effectLst/>
                <a:latin typeface="Calibri"/>
                <a:ea typeface="Calibri"/>
                <a:cs typeface="Calibri"/>
                <a:sym typeface="Calibri"/>
              </a:rPr>
              <a:t>Coulston</a:t>
            </a:r>
            <a:r>
              <a:rPr lang="en-US" sz="1200" b="0" i="0" u="none" strike="noStrike" cap="none" dirty="0" smtClean="0">
                <a:solidFill>
                  <a:schemeClr val="dk1"/>
                </a:solidFill>
                <a:effectLst/>
                <a:latin typeface="Calibri"/>
                <a:ea typeface="Calibri"/>
                <a:cs typeface="Calibri"/>
                <a:sym typeface="Calibri"/>
              </a:rPr>
              <a:t>, that was a great celebration of empowering the youth voice.</a:t>
            </a:r>
          </a:p>
          <a:p>
            <a:r>
              <a:rPr lang="en-US" sz="1200" b="0" i="0" u="none" strike="noStrike" cap="none" smtClean="0">
                <a:solidFill>
                  <a:schemeClr val="dk1"/>
                </a:solidFill>
                <a:effectLst/>
                <a:latin typeface="Calibri"/>
                <a:ea typeface="Calibri"/>
                <a:cs typeface="Calibri"/>
                <a:sym typeface="Calibri"/>
              </a:rPr>
              <a:t/>
            </a:r>
            <a:br>
              <a:rPr lang="en-US" sz="1200" b="0" i="0" u="none" strike="noStrike" cap="none" smtClean="0">
                <a:solidFill>
                  <a:schemeClr val="dk1"/>
                </a:solidFill>
                <a:effectLst/>
                <a:latin typeface="Calibri"/>
                <a:ea typeface="Calibri"/>
                <a:cs typeface="Calibri"/>
                <a:sym typeface="Calibri"/>
              </a:rPr>
            </a:br>
            <a:r>
              <a:rPr lang="en-US" sz="1200" b="0" i="0" u="none" strike="noStrike" cap="none" smtClean="0">
                <a:solidFill>
                  <a:schemeClr val="dk1"/>
                </a:solidFill>
                <a:effectLst/>
                <a:latin typeface="Calibri"/>
                <a:ea typeface="Calibri"/>
                <a:cs typeface="Calibri"/>
                <a:sym typeface="Calibri"/>
              </a:rPr>
              <a:t>"</a:t>
            </a:r>
            <a:r>
              <a:rPr lang="en-US" sz="1200" b="0" i="0" u="none" strike="noStrike" cap="none" dirty="0" smtClean="0">
                <a:solidFill>
                  <a:schemeClr val="dk1"/>
                </a:solidFill>
                <a:effectLst/>
                <a:latin typeface="Calibri"/>
                <a:ea typeface="Calibri"/>
                <a:cs typeface="Calibri"/>
                <a:sym typeface="Calibri"/>
              </a:rPr>
              <a:t>They didn't do the typical introduction you normally hear at the beginning of a workshop," she said. "Instead, we showcased the student voice. This sustained the conference ambiance of student development, engagement and empowerment that can happen if we teach self-advocates how; and then provide them opportunities to practice these new skills. The conference was a perfect place for students to train and model for others, 'If I can do it, so can you.'"</a:t>
            </a:r>
          </a:p>
        </p:txBody>
      </p:sp>
      <p:sp>
        <p:nvSpPr>
          <p:cNvPr id="388" name="Shape 388"/>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1976590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0141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with Picture">
  <p:cSld name="1_Title Slide with Picture">
    <p:spTree>
      <p:nvGrpSpPr>
        <p:cNvPr id="1" name="Shape 200"/>
        <p:cNvGrpSpPr/>
        <p:nvPr/>
      </p:nvGrpSpPr>
      <p:grpSpPr>
        <a:xfrm>
          <a:off x="0" y="0"/>
          <a:ext cx="0" cy="0"/>
          <a:chOff x="0" y="0"/>
          <a:chExt cx="0" cy="0"/>
        </a:xfrm>
      </p:grpSpPr>
      <p:sp>
        <p:nvSpPr>
          <p:cNvPr id="201" name="Shape 201"/>
          <p:cNvSpPr/>
          <p:nvPr/>
        </p:nvSpPr>
        <p:spPr>
          <a:xfrm>
            <a:off x="4905377" y="0"/>
            <a:ext cx="4238622" cy="6858000"/>
          </a:xfrm>
          <a:custGeom>
            <a:avLst/>
            <a:gdLst/>
            <a:ahLst/>
            <a:cxnLst/>
            <a:rect l="0" t="0" r="0" b="0"/>
            <a:pathLst>
              <a:path w="4238622" h="6858000" extrusionOk="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dk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202" name="Shape 202"/>
          <p:cNvSpPr/>
          <p:nvPr/>
        </p:nvSpPr>
        <p:spPr>
          <a:xfrm>
            <a:off x="4692651" y="0"/>
            <a:ext cx="1254127" cy="6858000"/>
          </a:xfrm>
          <a:custGeom>
            <a:avLst/>
            <a:gdLst/>
            <a:ahLst/>
            <a:cxnLst/>
            <a:rect l="0" t="0" r="0" b="0"/>
            <a:pathLst>
              <a:path w="1254127" h="6858000" extrusionOk="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203" name="Shape 203"/>
          <p:cNvSpPr/>
          <p:nvPr/>
        </p:nvSpPr>
        <p:spPr>
          <a:xfrm>
            <a:off x="4546602" y="0"/>
            <a:ext cx="1146174" cy="6858000"/>
          </a:xfrm>
          <a:custGeom>
            <a:avLst/>
            <a:gdLst/>
            <a:ahLst/>
            <a:cxnLst/>
            <a:rect l="0" t="0" r="0" b="0"/>
            <a:pathLst>
              <a:path w="1146174" h="6858000" extrusionOk="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204" name="Shape 204"/>
          <p:cNvSpPr txBox="1">
            <a:spLocks noGrp="1"/>
          </p:cNvSpPr>
          <p:nvPr>
            <p:ph type="ctrTitle"/>
          </p:nvPr>
        </p:nvSpPr>
        <p:spPr>
          <a:xfrm>
            <a:off x="971551" y="1873584"/>
            <a:ext cx="3840600" cy="25605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3000"/>
              <a:buFont typeface="Book Antiqua"/>
              <a:buNone/>
              <a:defRPr sz="3000" b="0" i="0" u="none" strike="noStrike" cap="none">
                <a:solidFill>
                  <a:srgbClr val="034680"/>
                </a:solidFill>
                <a:latin typeface="Book Antiqua"/>
                <a:ea typeface="Book Antiqua"/>
                <a:cs typeface="Book Antiqua"/>
                <a:sym typeface="Book Antiqua"/>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205" name="Shape 205"/>
          <p:cNvSpPr txBox="1">
            <a:spLocks noGrp="1"/>
          </p:cNvSpPr>
          <p:nvPr>
            <p:ph type="subTitle" idx="1"/>
          </p:nvPr>
        </p:nvSpPr>
        <p:spPr>
          <a:xfrm>
            <a:off x="971551" y="4572000"/>
            <a:ext cx="3840600" cy="1600500"/>
          </a:xfrm>
          <a:prstGeom prst="rect">
            <a:avLst/>
          </a:prstGeom>
          <a:noFill/>
          <a:ln>
            <a:noFill/>
          </a:ln>
        </p:spPr>
        <p:txBody>
          <a:bodyPr spcFirstLastPara="1" wrap="square" lIns="91425" tIns="91425" rIns="91425" bIns="91425" anchor="t" anchorCtr="0"/>
          <a:lstStyle>
            <a:lvl1pPr marR="0" lvl="0" algn="l" rtl="0">
              <a:lnSpc>
                <a:spcPct val="90000"/>
              </a:lnSpc>
              <a:spcBef>
                <a:spcPts val="1800"/>
              </a:spcBef>
              <a:spcAft>
                <a:spcPts val="0"/>
              </a:spcAft>
              <a:buClr>
                <a:srgbClr val="080808"/>
              </a:buClr>
              <a:buSzPts val="1800"/>
              <a:buFont typeface="Arial"/>
              <a:buNone/>
              <a:defRPr sz="1800" b="0" i="0" u="none" strike="noStrike" cap="none">
                <a:solidFill>
                  <a:srgbClr val="377BBB"/>
                </a:solidFill>
                <a:latin typeface="Arial"/>
                <a:ea typeface="Arial"/>
                <a:cs typeface="Arial"/>
                <a:sym typeface="Arial"/>
              </a:defRPr>
            </a:lvl1pPr>
            <a:lvl2pPr marR="0" lvl="1" algn="ctr" rtl="0">
              <a:lnSpc>
                <a:spcPct val="90000"/>
              </a:lnSpc>
              <a:spcBef>
                <a:spcPts val="1000"/>
              </a:spcBef>
              <a:spcAft>
                <a:spcPts val="0"/>
              </a:spcAft>
              <a:buClr>
                <a:srgbClr val="080808"/>
              </a:buClr>
              <a:buSzPts val="1500"/>
              <a:buFont typeface="Arial"/>
              <a:buNone/>
              <a:defRPr sz="1500" b="0" i="0" u="none" strike="noStrike" cap="none">
                <a:solidFill>
                  <a:srgbClr val="377BBB"/>
                </a:solidFill>
                <a:latin typeface="Arial"/>
                <a:ea typeface="Arial"/>
                <a:cs typeface="Arial"/>
                <a:sym typeface="Arial"/>
              </a:defRPr>
            </a:lvl2pPr>
            <a:lvl3pPr marR="0" lvl="2" algn="ctr" rtl="0">
              <a:lnSpc>
                <a:spcPct val="90000"/>
              </a:lnSpc>
              <a:spcBef>
                <a:spcPts val="800"/>
              </a:spcBef>
              <a:spcAft>
                <a:spcPts val="0"/>
              </a:spcAft>
              <a:buClr>
                <a:srgbClr val="080808"/>
              </a:buClr>
              <a:buSzPts val="1350"/>
              <a:buFont typeface="Arial"/>
              <a:buNone/>
              <a:defRPr sz="1350" b="0" i="0" u="none" strike="noStrike" cap="none">
                <a:solidFill>
                  <a:srgbClr val="377BBB"/>
                </a:solidFill>
                <a:latin typeface="Arial"/>
                <a:ea typeface="Arial"/>
                <a:cs typeface="Arial"/>
                <a:sym typeface="Arial"/>
              </a:defRPr>
            </a:lvl3pPr>
            <a:lvl4pPr marR="0" lvl="3" algn="ctr" rtl="0">
              <a:lnSpc>
                <a:spcPct val="90000"/>
              </a:lnSpc>
              <a:spcBef>
                <a:spcPts val="800"/>
              </a:spcBef>
              <a:spcAft>
                <a:spcPts val="0"/>
              </a:spcAft>
              <a:buClr>
                <a:srgbClr val="080808"/>
              </a:buClr>
              <a:buSzPts val="1200"/>
              <a:buFont typeface="Arial"/>
              <a:buNone/>
              <a:defRPr sz="1200" b="0" i="0" u="none" strike="noStrike" cap="none">
                <a:solidFill>
                  <a:srgbClr val="377BBB"/>
                </a:solidFill>
                <a:latin typeface="Arial"/>
                <a:ea typeface="Arial"/>
                <a:cs typeface="Arial"/>
                <a:sym typeface="Arial"/>
              </a:defRPr>
            </a:lvl4pPr>
            <a:lvl5pPr marR="0" lvl="4" algn="ctr" rtl="0">
              <a:lnSpc>
                <a:spcPct val="90000"/>
              </a:lnSpc>
              <a:spcBef>
                <a:spcPts val="800"/>
              </a:spcBef>
              <a:spcAft>
                <a:spcPts val="0"/>
              </a:spcAft>
              <a:buClr>
                <a:srgbClr val="080808"/>
              </a:buClr>
              <a:buSzPts val="1200"/>
              <a:buFont typeface="Arial"/>
              <a:buNone/>
              <a:defRPr sz="1200" b="0" i="0" u="none" strike="noStrike" cap="none">
                <a:solidFill>
                  <a:srgbClr val="377BBB"/>
                </a:solidFill>
                <a:latin typeface="Arial"/>
                <a:ea typeface="Arial"/>
                <a:cs typeface="Arial"/>
                <a:sym typeface="Arial"/>
              </a:defRPr>
            </a:lvl5pPr>
            <a:lvl6pPr marR="0" lvl="5" algn="ctr"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Book Antiqua"/>
                <a:ea typeface="Book Antiqua"/>
                <a:cs typeface="Book Antiqua"/>
                <a:sym typeface="Book Antiqua"/>
              </a:defRPr>
            </a:lvl6pPr>
            <a:lvl7pPr marR="0" lvl="6" algn="ctr"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Book Antiqua"/>
                <a:ea typeface="Book Antiqua"/>
                <a:cs typeface="Book Antiqua"/>
                <a:sym typeface="Book Antiqua"/>
              </a:defRPr>
            </a:lvl7pPr>
            <a:lvl8pPr marR="0" lvl="7" algn="ctr"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Book Antiqua"/>
                <a:ea typeface="Book Antiqua"/>
                <a:cs typeface="Book Antiqua"/>
                <a:sym typeface="Book Antiqua"/>
              </a:defRPr>
            </a:lvl8pPr>
            <a:lvl9pPr marR="0" lvl="8" algn="ctr"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Book Antiqua"/>
                <a:ea typeface="Book Antiqua"/>
                <a:cs typeface="Book Antiqua"/>
                <a:sym typeface="Book Antiqua"/>
              </a:defRPr>
            </a:lvl9pPr>
          </a:lstStyle>
          <a:p>
            <a:endParaRPr/>
          </a:p>
        </p:txBody>
      </p:sp>
      <p:sp>
        <p:nvSpPr>
          <p:cNvPr id="206" name="Shape 206"/>
          <p:cNvSpPr>
            <a:spLocks noGrp="1"/>
          </p:cNvSpPr>
          <p:nvPr>
            <p:ph type="pic" idx="2"/>
          </p:nvPr>
        </p:nvSpPr>
        <p:spPr>
          <a:xfrm>
            <a:off x="5057777" y="0"/>
            <a:ext cx="4086300" cy="6858000"/>
          </a:xfrm>
          <a:prstGeom prst="rect">
            <a:avLst/>
          </a:prstGeom>
          <a:noFill/>
          <a:ln>
            <a:noFill/>
          </a:ln>
        </p:spPr>
        <p:txBody>
          <a:bodyPr spcFirstLastPara="1" wrap="square" lIns="91425" tIns="91425" rIns="91425" bIns="91425" anchor="t" anchorCtr="0"/>
          <a:lstStyle>
            <a:lvl1pPr marR="0" lvl="0" algn="ctr" rtl="0">
              <a:lnSpc>
                <a:spcPct val="90000"/>
              </a:lnSpc>
              <a:spcBef>
                <a:spcPts val="1800"/>
              </a:spcBef>
              <a:spcAft>
                <a:spcPts val="0"/>
              </a:spcAft>
              <a:buClr>
                <a:srgbClr val="080808"/>
              </a:buClr>
              <a:buSzPts val="2100"/>
              <a:buFont typeface="Arial"/>
              <a:buNone/>
              <a:defRPr sz="2100" b="0" i="0" u="none" strike="noStrike" cap="none">
                <a:solidFill>
                  <a:schemeClr val="lt1"/>
                </a:solidFill>
                <a:latin typeface="Arial"/>
                <a:ea typeface="Arial"/>
                <a:cs typeface="Arial"/>
                <a:sym typeface="Arial"/>
              </a:defRPr>
            </a:lvl1pPr>
            <a:lvl2pPr marR="0" lvl="1" algn="l" rtl="0">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R="0" lvl="2" algn="l" rtl="0">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R="0" lvl="3"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R="0" lvl="4"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R="0" lvl="5"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R="0" lvl="6"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R="0" lvl="7"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R="0" lvl="8"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pic>
        <p:nvPicPr>
          <p:cNvPr id="207" name="Shape 207"/>
          <p:cNvPicPr preferRelativeResize="0"/>
          <p:nvPr/>
        </p:nvPicPr>
        <p:blipFill rotWithShape="1">
          <a:blip r:embed="rId2">
            <a:alphaModFix/>
          </a:blip>
          <a:srcRect/>
          <a:stretch/>
        </p:blipFill>
        <p:spPr>
          <a:xfrm>
            <a:off x="7503220" y="167628"/>
            <a:ext cx="1552358" cy="4216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259"/>
        <p:cNvGrpSpPr/>
        <p:nvPr/>
      </p:nvGrpSpPr>
      <p:grpSpPr>
        <a:xfrm>
          <a:off x="0" y="0"/>
          <a:ext cx="0" cy="0"/>
          <a:chOff x="0" y="0"/>
          <a:chExt cx="0" cy="0"/>
        </a:xfrm>
      </p:grpSpPr>
      <p:sp>
        <p:nvSpPr>
          <p:cNvPr id="260" name="Shape 260"/>
          <p:cNvSpPr/>
          <p:nvPr/>
        </p:nvSpPr>
        <p:spPr>
          <a:xfrm>
            <a:off x="971550" y="5257800"/>
            <a:ext cx="3429000" cy="914400"/>
          </a:xfrm>
          <a:prstGeom prst="rect">
            <a:avLst/>
          </a:prstGeom>
          <a:solidFill>
            <a:schemeClr val="dk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Book Antiqua"/>
              <a:ea typeface="Book Antiqua"/>
              <a:cs typeface="Book Antiqua"/>
              <a:sym typeface="Book Antiqua"/>
            </a:endParaRPr>
          </a:p>
        </p:txBody>
      </p:sp>
      <p:sp>
        <p:nvSpPr>
          <p:cNvPr id="261" name="Shape 261"/>
          <p:cNvSpPr txBox="1">
            <a:spLocks noGrp="1"/>
          </p:cNvSpPr>
          <p:nvPr>
            <p:ph type="title"/>
          </p:nvPr>
        </p:nvSpPr>
        <p:spPr>
          <a:xfrm>
            <a:off x="971550" y="255133"/>
            <a:ext cx="7200900" cy="10368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400"/>
              <a:buFont typeface="Book Antiqua"/>
              <a:buNone/>
              <a:defRPr sz="2400" b="0" i="0" u="none" strike="noStrike" cap="none">
                <a:solidFill>
                  <a:schemeClr val="lt1"/>
                </a:solidFill>
                <a:latin typeface="Book Antiqua"/>
                <a:ea typeface="Book Antiqua"/>
                <a:cs typeface="Book Antiqua"/>
                <a:sym typeface="Book Antiqua"/>
              </a:defRPr>
            </a:lvl1pPr>
            <a:lvl2pPr lvl="1" rtl="0">
              <a:spcBef>
                <a:spcPts val="0"/>
              </a:spcBef>
              <a:spcAft>
                <a:spcPts val="0"/>
              </a:spcAft>
              <a:buSzPts val="1350"/>
              <a:buFont typeface="Arial"/>
              <a:buNone/>
              <a:defRPr sz="1350"/>
            </a:lvl2pPr>
            <a:lvl3pPr lvl="2" rtl="0">
              <a:spcBef>
                <a:spcPts val="0"/>
              </a:spcBef>
              <a:spcAft>
                <a:spcPts val="0"/>
              </a:spcAft>
              <a:buSzPts val="1350"/>
              <a:buFont typeface="Arial"/>
              <a:buNone/>
              <a:defRPr sz="1350"/>
            </a:lvl3pPr>
            <a:lvl4pPr lvl="3" rtl="0">
              <a:spcBef>
                <a:spcPts val="0"/>
              </a:spcBef>
              <a:spcAft>
                <a:spcPts val="0"/>
              </a:spcAft>
              <a:buSzPts val="1350"/>
              <a:buFont typeface="Arial"/>
              <a:buNone/>
              <a:defRPr sz="1350"/>
            </a:lvl4pPr>
            <a:lvl5pPr lvl="4" rtl="0">
              <a:spcBef>
                <a:spcPts val="0"/>
              </a:spcBef>
              <a:spcAft>
                <a:spcPts val="0"/>
              </a:spcAft>
              <a:buSzPts val="1350"/>
              <a:buFont typeface="Arial"/>
              <a:buNone/>
              <a:defRPr sz="1350"/>
            </a:lvl5pPr>
            <a:lvl6pPr lvl="5" rtl="0">
              <a:spcBef>
                <a:spcPts val="0"/>
              </a:spcBef>
              <a:spcAft>
                <a:spcPts val="0"/>
              </a:spcAft>
              <a:buSzPts val="1350"/>
              <a:buFont typeface="Arial"/>
              <a:buNone/>
              <a:defRPr sz="1350"/>
            </a:lvl6pPr>
            <a:lvl7pPr lvl="6" rtl="0">
              <a:spcBef>
                <a:spcPts val="0"/>
              </a:spcBef>
              <a:spcAft>
                <a:spcPts val="0"/>
              </a:spcAft>
              <a:buSzPts val="1350"/>
              <a:buFont typeface="Arial"/>
              <a:buNone/>
              <a:defRPr sz="1350"/>
            </a:lvl7pPr>
            <a:lvl8pPr lvl="7" rtl="0">
              <a:spcBef>
                <a:spcPts val="0"/>
              </a:spcBef>
              <a:spcAft>
                <a:spcPts val="0"/>
              </a:spcAft>
              <a:buSzPts val="1350"/>
              <a:buFont typeface="Arial"/>
              <a:buNone/>
              <a:defRPr sz="1350"/>
            </a:lvl8pPr>
            <a:lvl9pPr lvl="8" rtl="0">
              <a:spcBef>
                <a:spcPts val="0"/>
              </a:spcBef>
              <a:spcAft>
                <a:spcPts val="0"/>
              </a:spcAft>
              <a:buSzPts val="1350"/>
              <a:buFont typeface="Arial"/>
              <a:buNone/>
              <a:defRPr sz="1350"/>
            </a:lvl9pPr>
          </a:lstStyle>
          <a:p>
            <a:endParaRPr/>
          </a:p>
        </p:txBody>
      </p:sp>
      <p:sp>
        <p:nvSpPr>
          <p:cNvPr id="262" name="Shape 262"/>
          <p:cNvSpPr txBox="1">
            <a:spLocks noGrp="1"/>
          </p:cNvSpPr>
          <p:nvPr>
            <p:ph type="body" idx="1"/>
          </p:nvPr>
        </p:nvSpPr>
        <p:spPr>
          <a:xfrm>
            <a:off x="1028454" y="5333097"/>
            <a:ext cx="3315300" cy="8391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0"/>
              </a:spcBef>
              <a:spcAft>
                <a:spcPts val="0"/>
              </a:spcAft>
              <a:buClr>
                <a:srgbClr val="080808"/>
              </a:buClr>
              <a:buSzPts val="1350"/>
              <a:buFont typeface="Arial"/>
              <a:buNone/>
              <a:defRPr sz="1350" b="0" i="0" u="none" strike="noStrike" cap="none">
                <a:solidFill>
                  <a:schemeClr val="lt1"/>
                </a:solidFill>
                <a:latin typeface="Arial"/>
                <a:ea typeface="Arial"/>
                <a:cs typeface="Arial"/>
                <a:sym typeface="Arial"/>
              </a:defRPr>
            </a:lvl1pPr>
            <a:lvl2pPr marL="914400" marR="0" lvl="1" indent="-228600" algn="l" rtl="0">
              <a:lnSpc>
                <a:spcPct val="90000"/>
              </a:lnSpc>
              <a:spcBef>
                <a:spcPts val="750"/>
              </a:spcBef>
              <a:spcAft>
                <a:spcPts val="0"/>
              </a:spcAft>
              <a:buClr>
                <a:srgbClr val="080808"/>
              </a:buClr>
              <a:buSzPts val="1050"/>
              <a:buFont typeface="Arial"/>
              <a:buNone/>
              <a:defRPr sz="1050" b="0" i="0" u="none" strike="noStrike" cap="none">
                <a:solidFill>
                  <a:srgbClr val="377BBB"/>
                </a:solidFill>
                <a:latin typeface="Arial"/>
                <a:ea typeface="Arial"/>
                <a:cs typeface="Arial"/>
                <a:sym typeface="Arial"/>
              </a:defRPr>
            </a:lvl2pPr>
            <a:lvl3pPr marL="1371600" marR="0" lvl="2" indent="-228600" algn="l" rtl="0">
              <a:lnSpc>
                <a:spcPct val="90000"/>
              </a:lnSpc>
              <a:spcBef>
                <a:spcPts val="600"/>
              </a:spcBef>
              <a:spcAft>
                <a:spcPts val="0"/>
              </a:spcAft>
              <a:buClr>
                <a:srgbClr val="080808"/>
              </a:buClr>
              <a:buSzPts val="900"/>
              <a:buFont typeface="Arial"/>
              <a:buNone/>
              <a:defRPr sz="900" b="0" i="0" u="none" strike="noStrike" cap="none">
                <a:solidFill>
                  <a:srgbClr val="377BBB"/>
                </a:solidFill>
                <a:latin typeface="Arial"/>
                <a:ea typeface="Arial"/>
                <a:cs typeface="Arial"/>
                <a:sym typeface="Arial"/>
              </a:defRPr>
            </a:lvl3pPr>
            <a:lvl4pPr marL="1828800" marR="0" lvl="3" indent="-228600" algn="l" rtl="0">
              <a:lnSpc>
                <a:spcPct val="90000"/>
              </a:lnSpc>
              <a:spcBef>
                <a:spcPts val="600"/>
              </a:spcBef>
              <a:spcAft>
                <a:spcPts val="0"/>
              </a:spcAft>
              <a:buClr>
                <a:srgbClr val="080808"/>
              </a:buClr>
              <a:buSzPts val="750"/>
              <a:buFont typeface="Arial"/>
              <a:buNone/>
              <a:defRPr sz="750" b="0" i="0" u="none" strike="noStrike" cap="none">
                <a:solidFill>
                  <a:srgbClr val="377BBB"/>
                </a:solidFill>
                <a:latin typeface="Arial"/>
                <a:ea typeface="Arial"/>
                <a:cs typeface="Arial"/>
                <a:sym typeface="Arial"/>
              </a:defRPr>
            </a:lvl4pPr>
            <a:lvl5pPr marL="2286000" marR="0" lvl="4" indent="-228600" algn="l" rtl="0">
              <a:lnSpc>
                <a:spcPct val="90000"/>
              </a:lnSpc>
              <a:spcBef>
                <a:spcPts val="600"/>
              </a:spcBef>
              <a:spcAft>
                <a:spcPts val="0"/>
              </a:spcAft>
              <a:buClr>
                <a:srgbClr val="080808"/>
              </a:buClr>
              <a:buSzPts val="750"/>
              <a:buFont typeface="Arial"/>
              <a:buNone/>
              <a:defRPr sz="750" b="0" i="0" u="none" strike="noStrike" cap="none">
                <a:solidFill>
                  <a:srgbClr val="377BBB"/>
                </a:solidFill>
                <a:latin typeface="Arial"/>
                <a:ea typeface="Arial"/>
                <a:cs typeface="Arial"/>
                <a:sym typeface="Arial"/>
              </a:defRPr>
            </a:lvl5pPr>
            <a:lvl6pPr marL="2743200" marR="0" lvl="5" indent="-228600" algn="l" rtl="0">
              <a:lnSpc>
                <a:spcPct val="90000"/>
              </a:lnSpc>
              <a:spcBef>
                <a:spcPts val="600"/>
              </a:spcBef>
              <a:spcAft>
                <a:spcPts val="0"/>
              </a:spcAft>
              <a:buClr>
                <a:schemeClr val="dk1"/>
              </a:buClr>
              <a:buSzPts val="750"/>
              <a:buFont typeface="Arial"/>
              <a:buNone/>
              <a:defRPr sz="750" b="0" i="0" u="none" strike="noStrike" cap="none">
                <a:solidFill>
                  <a:schemeClr val="dk1"/>
                </a:solidFill>
                <a:latin typeface="Book Antiqua"/>
                <a:ea typeface="Book Antiqua"/>
                <a:cs typeface="Book Antiqua"/>
                <a:sym typeface="Book Antiqua"/>
              </a:defRPr>
            </a:lvl6pPr>
            <a:lvl7pPr marL="3200400" marR="0" lvl="6" indent="-228600" algn="l" rtl="0">
              <a:lnSpc>
                <a:spcPct val="90000"/>
              </a:lnSpc>
              <a:spcBef>
                <a:spcPts val="600"/>
              </a:spcBef>
              <a:spcAft>
                <a:spcPts val="0"/>
              </a:spcAft>
              <a:buClr>
                <a:schemeClr val="dk1"/>
              </a:buClr>
              <a:buSzPts val="750"/>
              <a:buFont typeface="Arial"/>
              <a:buNone/>
              <a:defRPr sz="750" b="0" i="0" u="none" strike="noStrike" cap="none">
                <a:solidFill>
                  <a:schemeClr val="dk1"/>
                </a:solidFill>
                <a:latin typeface="Book Antiqua"/>
                <a:ea typeface="Book Antiqua"/>
                <a:cs typeface="Book Antiqua"/>
                <a:sym typeface="Book Antiqua"/>
              </a:defRPr>
            </a:lvl7pPr>
            <a:lvl8pPr marL="3657600" marR="0" lvl="7" indent="-228600" algn="l" rtl="0">
              <a:lnSpc>
                <a:spcPct val="90000"/>
              </a:lnSpc>
              <a:spcBef>
                <a:spcPts val="600"/>
              </a:spcBef>
              <a:spcAft>
                <a:spcPts val="0"/>
              </a:spcAft>
              <a:buClr>
                <a:schemeClr val="dk1"/>
              </a:buClr>
              <a:buSzPts val="750"/>
              <a:buFont typeface="Arial"/>
              <a:buNone/>
              <a:defRPr sz="750" b="0" i="0" u="none" strike="noStrike" cap="none">
                <a:solidFill>
                  <a:schemeClr val="dk1"/>
                </a:solidFill>
                <a:latin typeface="Book Antiqua"/>
                <a:ea typeface="Book Antiqua"/>
                <a:cs typeface="Book Antiqua"/>
                <a:sym typeface="Book Antiqua"/>
              </a:defRPr>
            </a:lvl8pPr>
            <a:lvl9pPr marL="4114800" marR="0" lvl="8" indent="-228600" algn="l" rtl="0">
              <a:lnSpc>
                <a:spcPct val="90000"/>
              </a:lnSpc>
              <a:spcBef>
                <a:spcPts val="600"/>
              </a:spcBef>
              <a:spcAft>
                <a:spcPts val="0"/>
              </a:spcAft>
              <a:buClr>
                <a:schemeClr val="dk1"/>
              </a:buClr>
              <a:buSzPts val="750"/>
              <a:buFont typeface="Arial"/>
              <a:buNone/>
              <a:defRPr sz="750" b="0" i="0" u="none" strike="noStrike" cap="none">
                <a:solidFill>
                  <a:schemeClr val="dk1"/>
                </a:solidFill>
                <a:latin typeface="Book Antiqua"/>
                <a:ea typeface="Book Antiqua"/>
                <a:cs typeface="Book Antiqua"/>
                <a:sym typeface="Book Antiqua"/>
              </a:defRPr>
            </a:lvl9pPr>
          </a:lstStyle>
          <a:p>
            <a:endParaRPr/>
          </a:p>
        </p:txBody>
      </p:sp>
      <p:sp>
        <p:nvSpPr>
          <p:cNvPr id="263" name="Shape 263"/>
          <p:cNvSpPr txBox="1">
            <a:spLocks noGrp="1"/>
          </p:cNvSpPr>
          <p:nvPr>
            <p:ph type="dt" idx="10"/>
          </p:nvPr>
        </p:nvSpPr>
        <p:spPr>
          <a:xfrm>
            <a:off x="5843587" y="6374997"/>
            <a:ext cx="1110600" cy="2745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750"/>
              <a:buFont typeface="Book Antiqua"/>
              <a:buNone/>
              <a:defRPr sz="75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9pPr>
          </a:lstStyle>
          <a:p>
            <a:endParaRPr/>
          </a:p>
        </p:txBody>
      </p:sp>
      <p:sp>
        <p:nvSpPr>
          <p:cNvPr id="264" name="Shape 264"/>
          <p:cNvSpPr txBox="1">
            <a:spLocks noGrp="1"/>
          </p:cNvSpPr>
          <p:nvPr>
            <p:ph type="ftr" idx="11"/>
          </p:nvPr>
        </p:nvSpPr>
        <p:spPr>
          <a:xfrm>
            <a:off x="971549" y="6374997"/>
            <a:ext cx="4682400" cy="274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750"/>
              <a:buFont typeface="Book Antiqua"/>
              <a:buNone/>
              <a:defRPr sz="75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9pPr>
          </a:lstStyle>
          <a:p>
            <a:endParaRPr/>
          </a:p>
        </p:txBody>
      </p:sp>
      <p:sp>
        <p:nvSpPr>
          <p:cNvPr id="265" name="Shape 265"/>
          <p:cNvSpPr txBox="1">
            <a:spLocks noGrp="1"/>
          </p:cNvSpPr>
          <p:nvPr>
            <p:ph type="sldNum" idx="12"/>
          </p:nvPr>
        </p:nvSpPr>
        <p:spPr>
          <a:xfrm>
            <a:off x="7143750" y="6374997"/>
            <a:ext cx="1028700" cy="27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9pPr>
          </a:lstStyle>
          <a:p>
            <a:pPr marL="0" lvl="0" indent="0">
              <a:spcBef>
                <a:spcPts val="0"/>
              </a:spcBef>
              <a:spcAft>
                <a:spcPts val="0"/>
              </a:spcAft>
              <a:buNone/>
            </a:pPr>
            <a:fld id="{00000000-1234-1234-1234-123412341234}" type="slidenum">
              <a:rPr lang="en-US"/>
              <a:t>‹#›</a:t>
            </a:fld>
            <a:endParaRPr/>
          </a:p>
        </p:txBody>
      </p:sp>
      <p:sp>
        <p:nvSpPr>
          <p:cNvPr id="266" name="Shape 266"/>
          <p:cNvSpPr/>
          <p:nvPr/>
        </p:nvSpPr>
        <p:spPr>
          <a:xfrm>
            <a:off x="4743448" y="5257800"/>
            <a:ext cx="3429000" cy="914400"/>
          </a:xfrm>
          <a:prstGeom prst="rect">
            <a:avLst/>
          </a:prstGeom>
          <a:solidFill>
            <a:schemeClr val="dk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Book Antiqua"/>
              <a:ea typeface="Book Antiqua"/>
              <a:cs typeface="Book Antiqua"/>
              <a:sym typeface="Book Antiqua"/>
            </a:endParaRPr>
          </a:p>
        </p:txBody>
      </p:sp>
      <p:sp>
        <p:nvSpPr>
          <p:cNvPr id="267" name="Shape 267"/>
          <p:cNvSpPr/>
          <p:nvPr/>
        </p:nvSpPr>
        <p:spPr>
          <a:xfrm>
            <a:off x="971550" y="5257800"/>
            <a:ext cx="3429000" cy="54900"/>
          </a:xfrm>
          <a:prstGeom prst="rect">
            <a:avLst/>
          </a:prstGeom>
          <a:solidFill>
            <a:schemeClr val="accent2"/>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Book Antiqua"/>
              <a:ea typeface="Book Antiqua"/>
              <a:cs typeface="Book Antiqua"/>
              <a:sym typeface="Book Antiqua"/>
            </a:endParaRPr>
          </a:p>
        </p:txBody>
      </p:sp>
      <p:sp>
        <p:nvSpPr>
          <p:cNvPr id="268" name="Shape 268"/>
          <p:cNvSpPr/>
          <p:nvPr/>
        </p:nvSpPr>
        <p:spPr>
          <a:xfrm>
            <a:off x="4743448" y="5257800"/>
            <a:ext cx="3429000" cy="54900"/>
          </a:xfrm>
          <a:prstGeom prst="rect">
            <a:avLst/>
          </a:prstGeom>
          <a:solidFill>
            <a:schemeClr val="accent2"/>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Book Antiqua"/>
              <a:ea typeface="Book Antiqua"/>
              <a:cs typeface="Book Antiqua"/>
              <a:sym typeface="Book Antiqua"/>
            </a:endParaRPr>
          </a:p>
        </p:txBody>
      </p:sp>
      <p:sp>
        <p:nvSpPr>
          <p:cNvPr id="269" name="Shape 269"/>
          <p:cNvSpPr txBox="1">
            <a:spLocks noGrp="1"/>
          </p:cNvSpPr>
          <p:nvPr>
            <p:ph type="body" idx="2"/>
          </p:nvPr>
        </p:nvSpPr>
        <p:spPr>
          <a:xfrm>
            <a:off x="4809714" y="5333097"/>
            <a:ext cx="3315300" cy="8391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0"/>
              </a:spcBef>
              <a:spcAft>
                <a:spcPts val="0"/>
              </a:spcAft>
              <a:buClr>
                <a:srgbClr val="080808"/>
              </a:buClr>
              <a:buSzPts val="1350"/>
              <a:buFont typeface="Arial"/>
              <a:buNone/>
              <a:defRPr sz="1350" b="0" i="0" u="none" strike="noStrike" cap="none">
                <a:solidFill>
                  <a:schemeClr val="lt1"/>
                </a:solidFill>
                <a:latin typeface="Arial"/>
                <a:ea typeface="Arial"/>
                <a:cs typeface="Arial"/>
                <a:sym typeface="Arial"/>
              </a:defRPr>
            </a:lvl1pPr>
            <a:lvl2pPr marL="914400" marR="0" lvl="1" indent="-228600" algn="l" rtl="0">
              <a:lnSpc>
                <a:spcPct val="90000"/>
              </a:lnSpc>
              <a:spcBef>
                <a:spcPts val="750"/>
              </a:spcBef>
              <a:spcAft>
                <a:spcPts val="0"/>
              </a:spcAft>
              <a:buClr>
                <a:srgbClr val="080808"/>
              </a:buClr>
              <a:buSzPts val="1050"/>
              <a:buFont typeface="Arial"/>
              <a:buNone/>
              <a:defRPr sz="1050" b="0" i="0" u="none" strike="noStrike" cap="none">
                <a:solidFill>
                  <a:srgbClr val="377BBB"/>
                </a:solidFill>
                <a:latin typeface="Arial"/>
                <a:ea typeface="Arial"/>
                <a:cs typeface="Arial"/>
                <a:sym typeface="Arial"/>
              </a:defRPr>
            </a:lvl2pPr>
            <a:lvl3pPr marL="1371600" marR="0" lvl="2" indent="-228600" algn="l" rtl="0">
              <a:lnSpc>
                <a:spcPct val="90000"/>
              </a:lnSpc>
              <a:spcBef>
                <a:spcPts val="600"/>
              </a:spcBef>
              <a:spcAft>
                <a:spcPts val="0"/>
              </a:spcAft>
              <a:buClr>
                <a:srgbClr val="080808"/>
              </a:buClr>
              <a:buSzPts val="900"/>
              <a:buFont typeface="Arial"/>
              <a:buNone/>
              <a:defRPr sz="900" b="0" i="0" u="none" strike="noStrike" cap="none">
                <a:solidFill>
                  <a:srgbClr val="377BBB"/>
                </a:solidFill>
                <a:latin typeface="Arial"/>
                <a:ea typeface="Arial"/>
                <a:cs typeface="Arial"/>
                <a:sym typeface="Arial"/>
              </a:defRPr>
            </a:lvl3pPr>
            <a:lvl4pPr marL="1828800" marR="0" lvl="3" indent="-228600" algn="l" rtl="0">
              <a:lnSpc>
                <a:spcPct val="90000"/>
              </a:lnSpc>
              <a:spcBef>
                <a:spcPts val="600"/>
              </a:spcBef>
              <a:spcAft>
                <a:spcPts val="0"/>
              </a:spcAft>
              <a:buClr>
                <a:srgbClr val="080808"/>
              </a:buClr>
              <a:buSzPts val="750"/>
              <a:buFont typeface="Arial"/>
              <a:buNone/>
              <a:defRPr sz="750" b="0" i="0" u="none" strike="noStrike" cap="none">
                <a:solidFill>
                  <a:srgbClr val="377BBB"/>
                </a:solidFill>
                <a:latin typeface="Arial"/>
                <a:ea typeface="Arial"/>
                <a:cs typeface="Arial"/>
                <a:sym typeface="Arial"/>
              </a:defRPr>
            </a:lvl4pPr>
            <a:lvl5pPr marL="2286000" marR="0" lvl="4" indent="-228600" algn="l" rtl="0">
              <a:lnSpc>
                <a:spcPct val="90000"/>
              </a:lnSpc>
              <a:spcBef>
                <a:spcPts val="600"/>
              </a:spcBef>
              <a:spcAft>
                <a:spcPts val="0"/>
              </a:spcAft>
              <a:buClr>
                <a:srgbClr val="080808"/>
              </a:buClr>
              <a:buSzPts val="750"/>
              <a:buFont typeface="Arial"/>
              <a:buNone/>
              <a:defRPr sz="750" b="0" i="0" u="none" strike="noStrike" cap="none">
                <a:solidFill>
                  <a:srgbClr val="377BBB"/>
                </a:solidFill>
                <a:latin typeface="Arial"/>
                <a:ea typeface="Arial"/>
                <a:cs typeface="Arial"/>
                <a:sym typeface="Arial"/>
              </a:defRPr>
            </a:lvl5pPr>
            <a:lvl6pPr marL="2743200" marR="0" lvl="5" indent="-228600" algn="l" rtl="0">
              <a:lnSpc>
                <a:spcPct val="90000"/>
              </a:lnSpc>
              <a:spcBef>
                <a:spcPts val="600"/>
              </a:spcBef>
              <a:spcAft>
                <a:spcPts val="0"/>
              </a:spcAft>
              <a:buClr>
                <a:schemeClr val="dk1"/>
              </a:buClr>
              <a:buSzPts val="750"/>
              <a:buFont typeface="Arial"/>
              <a:buNone/>
              <a:defRPr sz="750" b="0" i="0" u="none" strike="noStrike" cap="none">
                <a:solidFill>
                  <a:schemeClr val="dk1"/>
                </a:solidFill>
                <a:latin typeface="Book Antiqua"/>
                <a:ea typeface="Book Antiqua"/>
                <a:cs typeface="Book Antiqua"/>
                <a:sym typeface="Book Antiqua"/>
              </a:defRPr>
            </a:lvl6pPr>
            <a:lvl7pPr marL="3200400" marR="0" lvl="6" indent="-228600" algn="l" rtl="0">
              <a:lnSpc>
                <a:spcPct val="90000"/>
              </a:lnSpc>
              <a:spcBef>
                <a:spcPts val="600"/>
              </a:spcBef>
              <a:spcAft>
                <a:spcPts val="0"/>
              </a:spcAft>
              <a:buClr>
                <a:schemeClr val="dk1"/>
              </a:buClr>
              <a:buSzPts val="750"/>
              <a:buFont typeface="Arial"/>
              <a:buNone/>
              <a:defRPr sz="750" b="0" i="0" u="none" strike="noStrike" cap="none">
                <a:solidFill>
                  <a:schemeClr val="dk1"/>
                </a:solidFill>
                <a:latin typeface="Book Antiqua"/>
                <a:ea typeface="Book Antiqua"/>
                <a:cs typeface="Book Antiqua"/>
                <a:sym typeface="Book Antiqua"/>
              </a:defRPr>
            </a:lvl7pPr>
            <a:lvl8pPr marL="3657600" marR="0" lvl="7" indent="-228600" algn="l" rtl="0">
              <a:lnSpc>
                <a:spcPct val="90000"/>
              </a:lnSpc>
              <a:spcBef>
                <a:spcPts val="600"/>
              </a:spcBef>
              <a:spcAft>
                <a:spcPts val="0"/>
              </a:spcAft>
              <a:buClr>
                <a:schemeClr val="dk1"/>
              </a:buClr>
              <a:buSzPts val="750"/>
              <a:buFont typeface="Arial"/>
              <a:buNone/>
              <a:defRPr sz="750" b="0" i="0" u="none" strike="noStrike" cap="none">
                <a:solidFill>
                  <a:schemeClr val="dk1"/>
                </a:solidFill>
                <a:latin typeface="Book Antiqua"/>
                <a:ea typeface="Book Antiqua"/>
                <a:cs typeface="Book Antiqua"/>
                <a:sym typeface="Book Antiqua"/>
              </a:defRPr>
            </a:lvl8pPr>
            <a:lvl9pPr marL="4114800" marR="0" lvl="8" indent="-228600" algn="l" rtl="0">
              <a:lnSpc>
                <a:spcPct val="90000"/>
              </a:lnSpc>
              <a:spcBef>
                <a:spcPts val="600"/>
              </a:spcBef>
              <a:spcAft>
                <a:spcPts val="0"/>
              </a:spcAft>
              <a:buClr>
                <a:schemeClr val="dk1"/>
              </a:buClr>
              <a:buSzPts val="750"/>
              <a:buFont typeface="Arial"/>
              <a:buNone/>
              <a:defRPr sz="750" b="0" i="0" u="none" strike="noStrike" cap="none">
                <a:solidFill>
                  <a:schemeClr val="dk1"/>
                </a:solidFill>
                <a:latin typeface="Book Antiqua"/>
                <a:ea typeface="Book Antiqua"/>
                <a:cs typeface="Book Antiqua"/>
                <a:sym typeface="Book Antiqua"/>
              </a:defRPr>
            </a:lvl9pPr>
          </a:lstStyle>
          <a:p>
            <a:endParaRPr/>
          </a:p>
        </p:txBody>
      </p:sp>
      <p:sp>
        <p:nvSpPr>
          <p:cNvPr id="270" name="Shape 270"/>
          <p:cNvSpPr>
            <a:spLocks noGrp="1"/>
          </p:cNvSpPr>
          <p:nvPr>
            <p:ph type="pic" idx="3"/>
          </p:nvPr>
        </p:nvSpPr>
        <p:spPr>
          <a:xfrm>
            <a:off x="971550" y="1828800"/>
            <a:ext cx="3429000" cy="3428700"/>
          </a:xfrm>
          <a:prstGeom prst="rect">
            <a:avLst/>
          </a:prstGeom>
          <a:noFill/>
          <a:ln>
            <a:noFill/>
          </a:ln>
        </p:spPr>
        <p:txBody>
          <a:bodyPr spcFirstLastPara="1" wrap="square" lIns="91425" tIns="91425" rIns="91425" bIns="91425" anchor="t" anchorCtr="0"/>
          <a:lstStyle>
            <a:lvl1pPr marR="0" lvl="0" algn="ctr" rtl="0">
              <a:lnSpc>
                <a:spcPct val="90000"/>
              </a:lnSpc>
              <a:spcBef>
                <a:spcPts val="1350"/>
              </a:spcBef>
              <a:spcAft>
                <a:spcPts val="0"/>
              </a:spcAft>
              <a:buClr>
                <a:srgbClr val="080808"/>
              </a:buClr>
              <a:buSzPts val="1800"/>
              <a:buFont typeface="Arial"/>
              <a:buNone/>
              <a:defRPr sz="1800" b="0" i="0" u="none" strike="noStrike" cap="none">
                <a:solidFill>
                  <a:srgbClr val="034680"/>
                </a:solidFill>
                <a:latin typeface="Arial"/>
                <a:ea typeface="Arial"/>
                <a:cs typeface="Arial"/>
                <a:sym typeface="Arial"/>
              </a:defRPr>
            </a:lvl1pPr>
            <a:lvl2pPr marR="0" lvl="1" algn="l" rtl="0">
              <a:lnSpc>
                <a:spcPct val="90000"/>
              </a:lnSpc>
              <a:spcBef>
                <a:spcPts val="750"/>
              </a:spcBef>
              <a:spcAft>
                <a:spcPts val="0"/>
              </a:spcAft>
              <a:buClr>
                <a:srgbClr val="080808"/>
              </a:buClr>
              <a:buSzPts val="2100"/>
              <a:buFont typeface="Arial"/>
              <a:buNone/>
              <a:defRPr sz="2100" b="0" i="0" u="none" strike="noStrike" cap="none">
                <a:solidFill>
                  <a:srgbClr val="377BBB"/>
                </a:solidFill>
                <a:latin typeface="Arial"/>
                <a:ea typeface="Arial"/>
                <a:cs typeface="Arial"/>
                <a:sym typeface="Arial"/>
              </a:defRPr>
            </a:lvl2pPr>
            <a:lvl3pPr marR="0" lvl="2" algn="l" rtl="0">
              <a:lnSpc>
                <a:spcPct val="90000"/>
              </a:lnSpc>
              <a:spcBef>
                <a:spcPts val="600"/>
              </a:spcBef>
              <a:spcAft>
                <a:spcPts val="0"/>
              </a:spcAft>
              <a:buClr>
                <a:srgbClr val="080808"/>
              </a:buClr>
              <a:buSzPts val="1800"/>
              <a:buFont typeface="Arial"/>
              <a:buNone/>
              <a:defRPr sz="1800" b="0" i="0" u="none" strike="noStrike" cap="none">
                <a:solidFill>
                  <a:srgbClr val="377BBB"/>
                </a:solidFill>
                <a:latin typeface="Arial"/>
                <a:ea typeface="Arial"/>
                <a:cs typeface="Arial"/>
                <a:sym typeface="Arial"/>
              </a:defRPr>
            </a:lvl3pPr>
            <a:lvl4pPr marR="0" lvl="3" algn="l" rtl="0">
              <a:lnSpc>
                <a:spcPct val="90000"/>
              </a:lnSpc>
              <a:spcBef>
                <a:spcPts val="600"/>
              </a:spcBef>
              <a:spcAft>
                <a:spcPts val="0"/>
              </a:spcAft>
              <a:buClr>
                <a:srgbClr val="080808"/>
              </a:buClr>
              <a:buSzPts val="1500"/>
              <a:buFont typeface="Arial"/>
              <a:buNone/>
              <a:defRPr sz="1500" b="0" i="0" u="none" strike="noStrike" cap="none">
                <a:solidFill>
                  <a:srgbClr val="377BBB"/>
                </a:solidFill>
                <a:latin typeface="Arial"/>
                <a:ea typeface="Arial"/>
                <a:cs typeface="Arial"/>
                <a:sym typeface="Arial"/>
              </a:defRPr>
            </a:lvl4pPr>
            <a:lvl5pPr marR="0" lvl="4" algn="l" rtl="0">
              <a:lnSpc>
                <a:spcPct val="90000"/>
              </a:lnSpc>
              <a:spcBef>
                <a:spcPts val="600"/>
              </a:spcBef>
              <a:spcAft>
                <a:spcPts val="0"/>
              </a:spcAft>
              <a:buClr>
                <a:srgbClr val="080808"/>
              </a:buClr>
              <a:buSzPts val="1500"/>
              <a:buFont typeface="Arial"/>
              <a:buNone/>
              <a:defRPr sz="1500" b="0" i="0" u="none" strike="noStrike" cap="none">
                <a:solidFill>
                  <a:srgbClr val="377BBB"/>
                </a:solidFill>
                <a:latin typeface="Arial"/>
                <a:ea typeface="Arial"/>
                <a:cs typeface="Arial"/>
                <a:sym typeface="Arial"/>
              </a:defRPr>
            </a:lvl5pPr>
            <a:lvl6pPr marR="0" lvl="5"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Book Antiqua"/>
                <a:ea typeface="Book Antiqua"/>
                <a:cs typeface="Book Antiqua"/>
                <a:sym typeface="Book Antiqua"/>
              </a:defRPr>
            </a:lvl6pPr>
            <a:lvl7pPr marR="0" lvl="6"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Book Antiqua"/>
                <a:ea typeface="Book Antiqua"/>
                <a:cs typeface="Book Antiqua"/>
                <a:sym typeface="Book Antiqua"/>
              </a:defRPr>
            </a:lvl7pPr>
            <a:lvl8pPr marR="0" lvl="7"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Book Antiqua"/>
                <a:ea typeface="Book Antiqua"/>
                <a:cs typeface="Book Antiqua"/>
                <a:sym typeface="Book Antiqua"/>
              </a:defRPr>
            </a:lvl8pPr>
            <a:lvl9pPr marR="0" lvl="8"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Book Antiqua"/>
                <a:ea typeface="Book Antiqua"/>
                <a:cs typeface="Book Antiqua"/>
                <a:sym typeface="Book Antiqua"/>
              </a:defRPr>
            </a:lvl9pPr>
          </a:lstStyle>
          <a:p>
            <a:endParaRPr/>
          </a:p>
        </p:txBody>
      </p:sp>
      <p:sp>
        <p:nvSpPr>
          <p:cNvPr id="271" name="Shape 271"/>
          <p:cNvSpPr>
            <a:spLocks noGrp="1"/>
          </p:cNvSpPr>
          <p:nvPr>
            <p:ph type="pic" idx="4"/>
          </p:nvPr>
        </p:nvSpPr>
        <p:spPr>
          <a:xfrm>
            <a:off x="4743450" y="1828800"/>
            <a:ext cx="3429000" cy="3428700"/>
          </a:xfrm>
          <a:prstGeom prst="rect">
            <a:avLst/>
          </a:prstGeom>
          <a:noFill/>
          <a:ln>
            <a:noFill/>
          </a:ln>
        </p:spPr>
        <p:txBody>
          <a:bodyPr spcFirstLastPara="1" wrap="square" lIns="91425" tIns="91425" rIns="91425" bIns="91425" anchor="t" anchorCtr="0"/>
          <a:lstStyle>
            <a:lvl1pPr marR="0" lvl="0" algn="ctr" rtl="0">
              <a:lnSpc>
                <a:spcPct val="90000"/>
              </a:lnSpc>
              <a:spcBef>
                <a:spcPts val="1350"/>
              </a:spcBef>
              <a:spcAft>
                <a:spcPts val="0"/>
              </a:spcAft>
              <a:buClr>
                <a:srgbClr val="080808"/>
              </a:buClr>
              <a:buSzPts val="1800"/>
              <a:buFont typeface="Arial"/>
              <a:buNone/>
              <a:defRPr sz="1800" b="0" i="0" u="none" strike="noStrike" cap="none">
                <a:solidFill>
                  <a:srgbClr val="034680"/>
                </a:solidFill>
                <a:latin typeface="Arial"/>
                <a:ea typeface="Arial"/>
                <a:cs typeface="Arial"/>
                <a:sym typeface="Arial"/>
              </a:defRPr>
            </a:lvl1pPr>
            <a:lvl2pPr marR="0" lvl="1" algn="l" rtl="0">
              <a:lnSpc>
                <a:spcPct val="90000"/>
              </a:lnSpc>
              <a:spcBef>
                <a:spcPts val="750"/>
              </a:spcBef>
              <a:spcAft>
                <a:spcPts val="0"/>
              </a:spcAft>
              <a:buClr>
                <a:srgbClr val="080808"/>
              </a:buClr>
              <a:buSzPts val="2100"/>
              <a:buFont typeface="Arial"/>
              <a:buNone/>
              <a:defRPr sz="2100" b="0" i="0" u="none" strike="noStrike" cap="none">
                <a:solidFill>
                  <a:srgbClr val="377BBB"/>
                </a:solidFill>
                <a:latin typeface="Arial"/>
                <a:ea typeface="Arial"/>
                <a:cs typeface="Arial"/>
                <a:sym typeface="Arial"/>
              </a:defRPr>
            </a:lvl2pPr>
            <a:lvl3pPr marR="0" lvl="2" algn="l" rtl="0">
              <a:lnSpc>
                <a:spcPct val="90000"/>
              </a:lnSpc>
              <a:spcBef>
                <a:spcPts val="600"/>
              </a:spcBef>
              <a:spcAft>
                <a:spcPts val="0"/>
              </a:spcAft>
              <a:buClr>
                <a:srgbClr val="080808"/>
              </a:buClr>
              <a:buSzPts val="1800"/>
              <a:buFont typeface="Arial"/>
              <a:buNone/>
              <a:defRPr sz="1800" b="0" i="0" u="none" strike="noStrike" cap="none">
                <a:solidFill>
                  <a:srgbClr val="377BBB"/>
                </a:solidFill>
                <a:latin typeface="Arial"/>
                <a:ea typeface="Arial"/>
                <a:cs typeface="Arial"/>
                <a:sym typeface="Arial"/>
              </a:defRPr>
            </a:lvl3pPr>
            <a:lvl4pPr marR="0" lvl="3" algn="l" rtl="0">
              <a:lnSpc>
                <a:spcPct val="90000"/>
              </a:lnSpc>
              <a:spcBef>
                <a:spcPts val="600"/>
              </a:spcBef>
              <a:spcAft>
                <a:spcPts val="0"/>
              </a:spcAft>
              <a:buClr>
                <a:srgbClr val="080808"/>
              </a:buClr>
              <a:buSzPts val="1500"/>
              <a:buFont typeface="Arial"/>
              <a:buNone/>
              <a:defRPr sz="1500" b="0" i="0" u="none" strike="noStrike" cap="none">
                <a:solidFill>
                  <a:srgbClr val="377BBB"/>
                </a:solidFill>
                <a:latin typeface="Arial"/>
                <a:ea typeface="Arial"/>
                <a:cs typeface="Arial"/>
                <a:sym typeface="Arial"/>
              </a:defRPr>
            </a:lvl4pPr>
            <a:lvl5pPr marR="0" lvl="4" algn="l" rtl="0">
              <a:lnSpc>
                <a:spcPct val="90000"/>
              </a:lnSpc>
              <a:spcBef>
                <a:spcPts val="600"/>
              </a:spcBef>
              <a:spcAft>
                <a:spcPts val="0"/>
              </a:spcAft>
              <a:buClr>
                <a:srgbClr val="080808"/>
              </a:buClr>
              <a:buSzPts val="1500"/>
              <a:buFont typeface="Arial"/>
              <a:buNone/>
              <a:defRPr sz="1500" b="0" i="0" u="none" strike="noStrike" cap="none">
                <a:solidFill>
                  <a:srgbClr val="377BBB"/>
                </a:solidFill>
                <a:latin typeface="Arial"/>
                <a:ea typeface="Arial"/>
                <a:cs typeface="Arial"/>
                <a:sym typeface="Arial"/>
              </a:defRPr>
            </a:lvl5pPr>
            <a:lvl6pPr marR="0" lvl="5"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Book Antiqua"/>
                <a:ea typeface="Book Antiqua"/>
                <a:cs typeface="Book Antiqua"/>
                <a:sym typeface="Book Antiqua"/>
              </a:defRPr>
            </a:lvl6pPr>
            <a:lvl7pPr marR="0" lvl="6"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Book Antiqua"/>
                <a:ea typeface="Book Antiqua"/>
                <a:cs typeface="Book Antiqua"/>
                <a:sym typeface="Book Antiqua"/>
              </a:defRPr>
            </a:lvl7pPr>
            <a:lvl8pPr marR="0" lvl="7"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Book Antiqua"/>
                <a:ea typeface="Book Antiqua"/>
                <a:cs typeface="Book Antiqua"/>
                <a:sym typeface="Book Antiqua"/>
              </a:defRPr>
            </a:lvl8pPr>
            <a:lvl9pPr marR="0" lvl="8"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Book Antiqua"/>
                <a:ea typeface="Book Antiqua"/>
                <a:cs typeface="Book Antiqua"/>
                <a:sym typeface="Book Antiqu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971550" y="255133"/>
            <a:ext cx="7200900" cy="10368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400"/>
              <a:buFont typeface="Book Antiqua"/>
              <a:buNone/>
              <a:defRPr sz="2400" b="0" i="0" u="none" strike="noStrike" cap="none">
                <a:solidFill>
                  <a:schemeClr val="lt1"/>
                </a:solidFill>
                <a:latin typeface="Book Antiqua"/>
                <a:ea typeface="Book Antiqua"/>
                <a:cs typeface="Book Antiqua"/>
                <a:sym typeface="Book Antiqua"/>
              </a:defRPr>
            </a:lvl1pPr>
            <a:lvl2pPr lvl="1" rtl="0">
              <a:spcBef>
                <a:spcPts val="0"/>
              </a:spcBef>
              <a:spcAft>
                <a:spcPts val="0"/>
              </a:spcAft>
              <a:buSzPts val="1350"/>
              <a:buFont typeface="Arial"/>
              <a:buNone/>
              <a:defRPr sz="1350"/>
            </a:lvl2pPr>
            <a:lvl3pPr lvl="2" rtl="0">
              <a:spcBef>
                <a:spcPts val="0"/>
              </a:spcBef>
              <a:spcAft>
                <a:spcPts val="0"/>
              </a:spcAft>
              <a:buSzPts val="1350"/>
              <a:buFont typeface="Arial"/>
              <a:buNone/>
              <a:defRPr sz="1350"/>
            </a:lvl3pPr>
            <a:lvl4pPr lvl="3" rtl="0">
              <a:spcBef>
                <a:spcPts val="0"/>
              </a:spcBef>
              <a:spcAft>
                <a:spcPts val="0"/>
              </a:spcAft>
              <a:buSzPts val="1350"/>
              <a:buFont typeface="Arial"/>
              <a:buNone/>
              <a:defRPr sz="1350"/>
            </a:lvl4pPr>
            <a:lvl5pPr lvl="4" rtl="0">
              <a:spcBef>
                <a:spcPts val="0"/>
              </a:spcBef>
              <a:spcAft>
                <a:spcPts val="0"/>
              </a:spcAft>
              <a:buSzPts val="1350"/>
              <a:buFont typeface="Arial"/>
              <a:buNone/>
              <a:defRPr sz="1350"/>
            </a:lvl5pPr>
            <a:lvl6pPr lvl="5" rtl="0">
              <a:spcBef>
                <a:spcPts val="0"/>
              </a:spcBef>
              <a:spcAft>
                <a:spcPts val="0"/>
              </a:spcAft>
              <a:buSzPts val="1350"/>
              <a:buFont typeface="Arial"/>
              <a:buNone/>
              <a:defRPr sz="1350"/>
            </a:lvl6pPr>
            <a:lvl7pPr lvl="6" rtl="0">
              <a:spcBef>
                <a:spcPts val="0"/>
              </a:spcBef>
              <a:spcAft>
                <a:spcPts val="0"/>
              </a:spcAft>
              <a:buSzPts val="1350"/>
              <a:buFont typeface="Arial"/>
              <a:buNone/>
              <a:defRPr sz="1350"/>
            </a:lvl7pPr>
            <a:lvl8pPr lvl="7" rtl="0">
              <a:spcBef>
                <a:spcPts val="0"/>
              </a:spcBef>
              <a:spcAft>
                <a:spcPts val="0"/>
              </a:spcAft>
              <a:buSzPts val="1350"/>
              <a:buFont typeface="Arial"/>
              <a:buNone/>
              <a:defRPr sz="1350"/>
            </a:lvl8pPr>
            <a:lvl9pPr lvl="8" rtl="0">
              <a:spcBef>
                <a:spcPts val="0"/>
              </a:spcBef>
              <a:spcAft>
                <a:spcPts val="0"/>
              </a:spcAft>
              <a:buSzPts val="1350"/>
              <a:buFont typeface="Arial"/>
              <a:buNone/>
              <a:defRPr sz="1350"/>
            </a:lvl9pPr>
          </a:lstStyle>
          <a:p>
            <a:endParaRPr/>
          </a:p>
        </p:txBody>
      </p:sp>
      <p:sp>
        <p:nvSpPr>
          <p:cNvPr id="274" name="Shape 274"/>
          <p:cNvSpPr txBox="1">
            <a:spLocks noGrp="1"/>
          </p:cNvSpPr>
          <p:nvPr>
            <p:ph type="body" idx="1"/>
          </p:nvPr>
        </p:nvSpPr>
        <p:spPr>
          <a:xfrm rot="5400000">
            <a:off x="2400149" y="400200"/>
            <a:ext cx="4343700" cy="72009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1350"/>
              </a:spcBef>
              <a:spcAft>
                <a:spcPts val="0"/>
              </a:spcAft>
              <a:buClr>
                <a:srgbClr val="080808"/>
              </a:buClr>
              <a:buSzPts val="1800"/>
              <a:buFont typeface="Arial"/>
              <a:buChar char="•"/>
              <a:defRPr sz="1800" b="0" i="0" u="none" strike="noStrike" cap="none">
                <a:solidFill>
                  <a:srgbClr val="034680"/>
                </a:solidFill>
                <a:latin typeface="Arial"/>
                <a:ea typeface="Arial"/>
                <a:cs typeface="Arial"/>
                <a:sym typeface="Arial"/>
              </a:defRPr>
            </a:lvl1pPr>
            <a:lvl2pPr marL="914400" marR="0" lvl="1" indent="-323850" algn="l" rtl="0">
              <a:lnSpc>
                <a:spcPct val="90000"/>
              </a:lnSpc>
              <a:spcBef>
                <a:spcPts val="750"/>
              </a:spcBef>
              <a:spcAft>
                <a:spcPts val="0"/>
              </a:spcAft>
              <a:buClr>
                <a:srgbClr val="080808"/>
              </a:buClr>
              <a:buSzPts val="1500"/>
              <a:buFont typeface="Arial"/>
              <a:buChar char="•"/>
              <a:defRPr sz="1500" b="0" i="0" u="none" strike="noStrike" cap="none">
                <a:solidFill>
                  <a:srgbClr val="377BBB"/>
                </a:solidFill>
                <a:latin typeface="Arial"/>
                <a:ea typeface="Arial"/>
                <a:cs typeface="Arial"/>
                <a:sym typeface="Arial"/>
              </a:defRPr>
            </a:lvl2pPr>
            <a:lvl3pPr marL="1371600" marR="0" lvl="2" indent="-311263" algn="l" rtl="0">
              <a:lnSpc>
                <a:spcPct val="90000"/>
              </a:lnSpc>
              <a:spcBef>
                <a:spcPts val="600"/>
              </a:spcBef>
              <a:spcAft>
                <a:spcPts val="0"/>
              </a:spcAft>
              <a:buClr>
                <a:srgbClr val="080808"/>
              </a:buClr>
              <a:buSzPts val="1302"/>
              <a:buFont typeface="Arial"/>
              <a:buChar char="•"/>
              <a:defRPr sz="1350" b="0" i="0" u="none" strike="noStrike" cap="none">
                <a:solidFill>
                  <a:srgbClr val="377BBB"/>
                </a:solidFill>
                <a:latin typeface="Arial"/>
                <a:ea typeface="Arial"/>
                <a:cs typeface="Arial"/>
                <a:sym typeface="Arial"/>
              </a:defRPr>
            </a:lvl3pPr>
            <a:lvl4pPr marL="1828800" marR="0" lvl="3" indent="-304800" algn="l" rtl="0">
              <a:lnSpc>
                <a:spcPct val="90000"/>
              </a:lnSpc>
              <a:spcBef>
                <a:spcPts val="600"/>
              </a:spcBef>
              <a:spcAft>
                <a:spcPts val="0"/>
              </a:spcAft>
              <a:buClr>
                <a:srgbClr val="080808"/>
              </a:buClr>
              <a:buSzPts val="1200"/>
              <a:buFont typeface="Arial"/>
              <a:buChar char="•"/>
              <a:defRPr sz="1200" b="0" i="0" u="none" strike="noStrike" cap="none">
                <a:solidFill>
                  <a:srgbClr val="377BBB"/>
                </a:solidFill>
                <a:latin typeface="Arial"/>
                <a:ea typeface="Arial"/>
                <a:cs typeface="Arial"/>
                <a:sym typeface="Arial"/>
              </a:defRPr>
            </a:lvl4pPr>
            <a:lvl5pPr marL="2286000" marR="0" lvl="4" indent="-304800" algn="l" rtl="0">
              <a:lnSpc>
                <a:spcPct val="90000"/>
              </a:lnSpc>
              <a:spcBef>
                <a:spcPts val="600"/>
              </a:spcBef>
              <a:spcAft>
                <a:spcPts val="0"/>
              </a:spcAft>
              <a:buClr>
                <a:srgbClr val="080808"/>
              </a:buClr>
              <a:buSzPts val="1200"/>
              <a:buFont typeface="Arial"/>
              <a:buChar char="•"/>
              <a:defRPr sz="1200" b="0" i="0" u="none" strike="noStrike" cap="none">
                <a:solidFill>
                  <a:srgbClr val="377BBB"/>
                </a:solidFill>
                <a:latin typeface="Arial"/>
                <a:ea typeface="Arial"/>
                <a:cs typeface="Arial"/>
                <a:sym typeface="Arial"/>
              </a:defRPr>
            </a:lvl5pPr>
            <a:lvl6pPr marL="2743200" marR="0" lvl="5"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6pPr>
            <a:lvl7pPr marL="3200400" marR="0" lvl="6"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7pPr>
            <a:lvl8pPr marL="3657600" marR="0" lvl="7"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8pPr>
            <a:lvl9pPr marL="4114800" marR="0" lvl="8"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9pPr>
          </a:lstStyle>
          <a:p>
            <a:endParaRPr/>
          </a:p>
        </p:txBody>
      </p:sp>
      <p:sp>
        <p:nvSpPr>
          <p:cNvPr id="275" name="Shape 275"/>
          <p:cNvSpPr txBox="1">
            <a:spLocks noGrp="1"/>
          </p:cNvSpPr>
          <p:nvPr>
            <p:ph type="dt" idx="10"/>
          </p:nvPr>
        </p:nvSpPr>
        <p:spPr>
          <a:xfrm>
            <a:off x="5843587" y="6374997"/>
            <a:ext cx="1110600" cy="2745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750"/>
              <a:buFont typeface="Book Antiqua"/>
              <a:buNone/>
              <a:defRPr sz="75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9pPr>
          </a:lstStyle>
          <a:p>
            <a:endParaRPr/>
          </a:p>
        </p:txBody>
      </p:sp>
      <p:sp>
        <p:nvSpPr>
          <p:cNvPr id="276" name="Shape 276"/>
          <p:cNvSpPr txBox="1">
            <a:spLocks noGrp="1"/>
          </p:cNvSpPr>
          <p:nvPr>
            <p:ph type="ftr" idx="11"/>
          </p:nvPr>
        </p:nvSpPr>
        <p:spPr>
          <a:xfrm>
            <a:off x="971549" y="6374997"/>
            <a:ext cx="4682400" cy="274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750"/>
              <a:buFont typeface="Book Antiqua"/>
              <a:buNone/>
              <a:defRPr sz="75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9pPr>
          </a:lstStyle>
          <a:p>
            <a:endParaRPr/>
          </a:p>
        </p:txBody>
      </p:sp>
      <p:sp>
        <p:nvSpPr>
          <p:cNvPr id="277" name="Shape 277"/>
          <p:cNvSpPr txBox="1">
            <a:spLocks noGrp="1"/>
          </p:cNvSpPr>
          <p:nvPr>
            <p:ph type="sldNum" idx="12"/>
          </p:nvPr>
        </p:nvSpPr>
        <p:spPr>
          <a:xfrm>
            <a:off x="7143750" y="6374997"/>
            <a:ext cx="1028700" cy="27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8"/>
        <p:cNvGrpSpPr/>
        <p:nvPr/>
      </p:nvGrpSpPr>
      <p:grpSpPr>
        <a:xfrm>
          <a:off x="0" y="0"/>
          <a:ext cx="0" cy="0"/>
          <a:chOff x="0" y="0"/>
          <a:chExt cx="0" cy="0"/>
        </a:xfrm>
      </p:grpSpPr>
      <p:sp>
        <p:nvSpPr>
          <p:cNvPr id="279" name="Shape 279"/>
          <p:cNvSpPr/>
          <p:nvPr/>
        </p:nvSpPr>
        <p:spPr>
          <a:xfrm rot="5400000">
            <a:off x="4814848" y="2528849"/>
            <a:ext cx="6858000" cy="1800300"/>
          </a:xfrm>
          <a:prstGeom prst="rect">
            <a:avLst/>
          </a:prstGeom>
          <a:solidFill>
            <a:schemeClr val="dk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Book Antiqua"/>
              <a:ea typeface="Book Antiqua"/>
              <a:cs typeface="Book Antiqua"/>
              <a:sym typeface="Book Antiqua"/>
            </a:endParaRPr>
          </a:p>
        </p:txBody>
      </p:sp>
      <p:sp>
        <p:nvSpPr>
          <p:cNvPr id="280" name="Shape 280"/>
          <p:cNvSpPr/>
          <p:nvPr/>
        </p:nvSpPr>
        <p:spPr>
          <a:xfrm rot="5400000">
            <a:off x="3891240" y="3398250"/>
            <a:ext cx="6858000" cy="61500"/>
          </a:xfrm>
          <a:prstGeom prst="rect">
            <a:avLst/>
          </a:prstGeom>
          <a:solidFill>
            <a:schemeClr val="accent2"/>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Book Antiqua"/>
              <a:ea typeface="Book Antiqua"/>
              <a:cs typeface="Book Antiqua"/>
              <a:sym typeface="Book Antiqua"/>
            </a:endParaRPr>
          </a:p>
        </p:txBody>
      </p:sp>
      <p:sp>
        <p:nvSpPr>
          <p:cNvPr id="281" name="Shape 281"/>
          <p:cNvSpPr/>
          <p:nvPr/>
        </p:nvSpPr>
        <p:spPr>
          <a:xfrm rot="5400000">
            <a:off x="3831527" y="3398250"/>
            <a:ext cx="6858000" cy="61500"/>
          </a:xfrm>
          <a:prstGeom prst="rect">
            <a:avLst/>
          </a:prstGeom>
          <a:solidFill>
            <a:schemeClr val="accen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Book Antiqua"/>
              <a:ea typeface="Book Antiqua"/>
              <a:cs typeface="Book Antiqua"/>
              <a:sym typeface="Book Antiqua"/>
            </a:endParaRPr>
          </a:p>
        </p:txBody>
      </p:sp>
      <p:sp>
        <p:nvSpPr>
          <p:cNvPr id="282" name="Shape 282"/>
          <p:cNvSpPr txBox="1">
            <a:spLocks noGrp="1"/>
          </p:cNvSpPr>
          <p:nvPr>
            <p:ph type="title"/>
          </p:nvPr>
        </p:nvSpPr>
        <p:spPr>
          <a:xfrm rot="5400000">
            <a:off x="5047791" y="3041549"/>
            <a:ext cx="5486400" cy="7749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400"/>
              <a:buFont typeface="Book Antiqua"/>
              <a:buNone/>
              <a:defRPr sz="2400" b="0" i="0" u="none" strike="noStrike" cap="none">
                <a:solidFill>
                  <a:schemeClr val="lt1"/>
                </a:solidFill>
                <a:latin typeface="Book Antiqua"/>
                <a:ea typeface="Book Antiqua"/>
                <a:cs typeface="Book Antiqua"/>
                <a:sym typeface="Book Antiqua"/>
              </a:defRPr>
            </a:lvl1pPr>
            <a:lvl2pPr lvl="1" rtl="0">
              <a:spcBef>
                <a:spcPts val="0"/>
              </a:spcBef>
              <a:spcAft>
                <a:spcPts val="0"/>
              </a:spcAft>
              <a:buSzPts val="1350"/>
              <a:buFont typeface="Arial"/>
              <a:buNone/>
              <a:defRPr sz="1350"/>
            </a:lvl2pPr>
            <a:lvl3pPr lvl="2" rtl="0">
              <a:spcBef>
                <a:spcPts val="0"/>
              </a:spcBef>
              <a:spcAft>
                <a:spcPts val="0"/>
              </a:spcAft>
              <a:buSzPts val="1350"/>
              <a:buFont typeface="Arial"/>
              <a:buNone/>
              <a:defRPr sz="1350"/>
            </a:lvl3pPr>
            <a:lvl4pPr lvl="3" rtl="0">
              <a:spcBef>
                <a:spcPts val="0"/>
              </a:spcBef>
              <a:spcAft>
                <a:spcPts val="0"/>
              </a:spcAft>
              <a:buSzPts val="1350"/>
              <a:buFont typeface="Arial"/>
              <a:buNone/>
              <a:defRPr sz="1350"/>
            </a:lvl4pPr>
            <a:lvl5pPr lvl="4" rtl="0">
              <a:spcBef>
                <a:spcPts val="0"/>
              </a:spcBef>
              <a:spcAft>
                <a:spcPts val="0"/>
              </a:spcAft>
              <a:buSzPts val="1350"/>
              <a:buFont typeface="Arial"/>
              <a:buNone/>
              <a:defRPr sz="1350"/>
            </a:lvl5pPr>
            <a:lvl6pPr lvl="5" rtl="0">
              <a:spcBef>
                <a:spcPts val="0"/>
              </a:spcBef>
              <a:spcAft>
                <a:spcPts val="0"/>
              </a:spcAft>
              <a:buSzPts val="1350"/>
              <a:buFont typeface="Arial"/>
              <a:buNone/>
              <a:defRPr sz="1350"/>
            </a:lvl6pPr>
            <a:lvl7pPr lvl="6" rtl="0">
              <a:spcBef>
                <a:spcPts val="0"/>
              </a:spcBef>
              <a:spcAft>
                <a:spcPts val="0"/>
              </a:spcAft>
              <a:buSzPts val="1350"/>
              <a:buFont typeface="Arial"/>
              <a:buNone/>
              <a:defRPr sz="1350"/>
            </a:lvl7pPr>
            <a:lvl8pPr lvl="7" rtl="0">
              <a:spcBef>
                <a:spcPts val="0"/>
              </a:spcBef>
              <a:spcAft>
                <a:spcPts val="0"/>
              </a:spcAft>
              <a:buSzPts val="1350"/>
              <a:buFont typeface="Arial"/>
              <a:buNone/>
              <a:defRPr sz="1350"/>
            </a:lvl8pPr>
            <a:lvl9pPr lvl="8" rtl="0">
              <a:spcBef>
                <a:spcPts val="0"/>
              </a:spcBef>
              <a:spcAft>
                <a:spcPts val="0"/>
              </a:spcAft>
              <a:buSzPts val="1350"/>
              <a:buFont typeface="Arial"/>
              <a:buNone/>
              <a:defRPr sz="1350"/>
            </a:lvl9pPr>
          </a:lstStyle>
          <a:p>
            <a:endParaRPr/>
          </a:p>
        </p:txBody>
      </p:sp>
      <p:sp>
        <p:nvSpPr>
          <p:cNvPr id="283" name="Shape 283"/>
          <p:cNvSpPr txBox="1">
            <a:spLocks noGrp="1"/>
          </p:cNvSpPr>
          <p:nvPr>
            <p:ph type="body" idx="1"/>
          </p:nvPr>
        </p:nvSpPr>
        <p:spPr>
          <a:xfrm rot="5400000">
            <a:off x="1219613" y="437702"/>
            <a:ext cx="5486400" cy="59826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1350"/>
              </a:spcBef>
              <a:spcAft>
                <a:spcPts val="0"/>
              </a:spcAft>
              <a:buClr>
                <a:srgbClr val="080808"/>
              </a:buClr>
              <a:buSzPts val="1800"/>
              <a:buFont typeface="Arial"/>
              <a:buChar char="•"/>
              <a:defRPr sz="1800" b="0" i="0" u="none" strike="noStrike" cap="none">
                <a:solidFill>
                  <a:srgbClr val="034680"/>
                </a:solidFill>
                <a:latin typeface="Arial"/>
                <a:ea typeface="Arial"/>
                <a:cs typeface="Arial"/>
                <a:sym typeface="Arial"/>
              </a:defRPr>
            </a:lvl1pPr>
            <a:lvl2pPr marL="914400" marR="0" lvl="1" indent="-323850" algn="l" rtl="0">
              <a:lnSpc>
                <a:spcPct val="90000"/>
              </a:lnSpc>
              <a:spcBef>
                <a:spcPts val="750"/>
              </a:spcBef>
              <a:spcAft>
                <a:spcPts val="0"/>
              </a:spcAft>
              <a:buClr>
                <a:srgbClr val="080808"/>
              </a:buClr>
              <a:buSzPts val="1500"/>
              <a:buFont typeface="Arial"/>
              <a:buChar char="•"/>
              <a:defRPr sz="1500" b="0" i="0" u="none" strike="noStrike" cap="none">
                <a:solidFill>
                  <a:srgbClr val="377BBB"/>
                </a:solidFill>
                <a:latin typeface="Arial"/>
                <a:ea typeface="Arial"/>
                <a:cs typeface="Arial"/>
                <a:sym typeface="Arial"/>
              </a:defRPr>
            </a:lvl2pPr>
            <a:lvl3pPr marL="1371600" marR="0" lvl="2" indent="-311263" algn="l" rtl="0">
              <a:lnSpc>
                <a:spcPct val="90000"/>
              </a:lnSpc>
              <a:spcBef>
                <a:spcPts val="600"/>
              </a:spcBef>
              <a:spcAft>
                <a:spcPts val="0"/>
              </a:spcAft>
              <a:buClr>
                <a:srgbClr val="080808"/>
              </a:buClr>
              <a:buSzPts val="1302"/>
              <a:buFont typeface="Arial"/>
              <a:buChar char="•"/>
              <a:defRPr sz="1350" b="0" i="0" u="none" strike="noStrike" cap="none">
                <a:solidFill>
                  <a:srgbClr val="377BBB"/>
                </a:solidFill>
                <a:latin typeface="Arial"/>
                <a:ea typeface="Arial"/>
                <a:cs typeface="Arial"/>
                <a:sym typeface="Arial"/>
              </a:defRPr>
            </a:lvl3pPr>
            <a:lvl4pPr marL="1828800" marR="0" lvl="3" indent="-304800" algn="l" rtl="0">
              <a:lnSpc>
                <a:spcPct val="90000"/>
              </a:lnSpc>
              <a:spcBef>
                <a:spcPts val="600"/>
              </a:spcBef>
              <a:spcAft>
                <a:spcPts val="0"/>
              </a:spcAft>
              <a:buClr>
                <a:srgbClr val="080808"/>
              </a:buClr>
              <a:buSzPts val="1200"/>
              <a:buFont typeface="Arial"/>
              <a:buChar char="•"/>
              <a:defRPr sz="1200" b="0" i="0" u="none" strike="noStrike" cap="none">
                <a:solidFill>
                  <a:srgbClr val="377BBB"/>
                </a:solidFill>
                <a:latin typeface="Arial"/>
                <a:ea typeface="Arial"/>
                <a:cs typeface="Arial"/>
                <a:sym typeface="Arial"/>
              </a:defRPr>
            </a:lvl4pPr>
            <a:lvl5pPr marL="2286000" marR="0" lvl="4" indent="-304800" algn="l" rtl="0">
              <a:lnSpc>
                <a:spcPct val="90000"/>
              </a:lnSpc>
              <a:spcBef>
                <a:spcPts val="600"/>
              </a:spcBef>
              <a:spcAft>
                <a:spcPts val="0"/>
              </a:spcAft>
              <a:buClr>
                <a:srgbClr val="080808"/>
              </a:buClr>
              <a:buSzPts val="1200"/>
              <a:buFont typeface="Arial"/>
              <a:buChar char="•"/>
              <a:defRPr sz="1200" b="0" i="0" u="none" strike="noStrike" cap="none">
                <a:solidFill>
                  <a:srgbClr val="377BBB"/>
                </a:solidFill>
                <a:latin typeface="Arial"/>
                <a:ea typeface="Arial"/>
                <a:cs typeface="Arial"/>
                <a:sym typeface="Arial"/>
              </a:defRPr>
            </a:lvl5pPr>
            <a:lvl6pPr marL="2743200" marR="0" lvl="5"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6pPr>
            <a:lvl7pPr marL="3200400" marR="0" lvl="6"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7pPr>
            <a:lvl8pPr marL="3657600" marR="0" lvl="7"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8pPr>
            <a:lvl9pPr marL="4114800" marR="0" lvl="8"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9pPr>
          </a:lstStyle>
          <a:p>
            <a:endParaRPr/>
          </a:p>
        </p:txBody>
      </p:sp>
      <p:sp>
        <p:nvSpPr>
          <p:cNvPr id="284" name="Shape 284"/>
          <p:cNvSpPr txBox="1">
            <a:spLocks noGrp="1"/>
          </p:cNvSpPr>
          <p:nvPr>
            <p:ph type="dt" idx="10"/>
          </p:nvPr>
        </p:nvSpPr>
        <p:spPr>
          <a:xfrm>
            <a:off x="5843587" y="6374997"/>
            <a:ext cx="1110600" cy="2745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750"/>
              <a:buFont typeface="Book Antiqua"/>
              <a:buNone/>
              <a:defRPr sz="75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9pPr>
          </a:lstStyle>
          <a:p>
            <a:endParaRPr/>
          </a:p>
        </p:txBody>
      </p:sp>
      <p:sp>
        <p:nvSpPr>
          <p:cNvPr id="285" name="Shape 285"/>
          <p:cNvSpPr txBox="1">
            <a:spLocks noGrp="1"/>
          </p:cNvSpPr>
          <p:nvPr>
            <p:ph type="ftr" idx="11"/>
          </p:nvPr>
        </p:nvSpPr>
        <p:spPr>
          <a:xfrm>
            <a:off x="971549" y="6374997"/>
            <a:ext cx="4682400" cy="274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750"/>
              <a:buFont typeface="Book Antiqua"/>
              <a:buNone/>
              <a:defRPr sz="75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9pPr>
          </a:lstStyle>
          <a:p>
            <a:endParaRPr/>
          </a:p>
        </p:txBody>
      </p:sp>
      <p:sp>
        <p:nvSpPr>
          <p:cNvPr id="286" name="Shape 286"/>
          <p:cNvSpPr txBox="1">
            <a:spLocks noGrp="1"/>
          </p:cNvSpPr>
          <p:nvPr>
            <p:ph type="sldNum" idx="12"/>
          </p:nvPr>
        </p:nvSpPr>
        <p:spPr>
          <a:xfrm>
            <a:off x="7143750" y="6374997"/>
            <a:ext cx="1028700" cy="27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971550" y="255133"/>
            <a:ext cx="7200900" cy="10368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400"/>
              <a:buFont typeface="Book Antiqua"/>
              <a:buNone/>
              <a:defRPr sz="2400" b="0" i="0" u="none" strike="noStrike" cap="none">
                <a:solidFill>
                  <a:schemeClr val="lt1"/>
                </a:solidFill>
                <a:latin typeface="Book Antiqua"/>
                <a:ea typeface="Book Antiqua"/>
                <a:cs typeface="Book Antiqua"/>
                <a:sym typeface="Book Antiqua"/>
              </a:defRPr>
            </a:lvl1pPr>
            <a:lvl2pPr lvl="1" rtl="0">
              <a:spcBef>
                <a:spcPts val="0"/>
              </a:spcBef>
              <a:spcAft>
                <a:spcPts val="0"/>
              </a:spcAft>
              <a:buSzPts val="1350"/>
              <a:buFont typeface="Arial"/>
              <a:buNone/>
              <a:defRPr sz="1350"/>
            </a:lvl2pPr>
            <a:lvl3pPr lvl="2" rtl="0">
              <a:spcBef>
                <a:spcPts val="0"/>
              </a:spcBef>
              <a:spcAft>
                <a:spcPts val="0"/>
              </a:spcAft>
              <a:buSzPts val="1350"/>
              <a:buFont typeface="Arial"/>
              <a:buNone/>
              <a:defRPr sz="1350"/>
            </a:lvl3pPr>
            <a:lvl4pPr lvl="3" rtl="0">
              <a:spcBef>
                <a:spcPts val="0"/>
              </a:spcBef>
              <a:spcAft>
                <a:spcPts val="0"/>
              </a:spcAft>
              <a:buSzPts val="1350"/>
              <a:buFont typeface="Arial"/>
              <a:buNone/>
              <a:defRPr sz="1350"/>
            </a:lvl4pPr>
            <a:lvl5pPr lvl="4" rtl="0">
              <a:spcBef>
                <a:spcPts val="0"/>
              </a:spcBef>
              <a:spcAft>
                <a:spcPts val="0"/>
              </a:spcAft>
              <a:buSzPts val="1350"/>
              <a:buFont typeface="Arial"/>
              <a:buNone/>
              <a:defRPr sz="1350"/>
            </a:lvl5pPr>
            <a:lvl6pPr lvl="5" rtl="0">
              <a:spcBef>
                <a:spcPts val="0"/>
              </a:spcBef>
              <a:spcAft>
                <a:spcPts val="0"/>
              </a:spcAft>
              <a:buSzPts val="1350"/>
              <a:buFont typeface="Arial"/>
              <a:buNone/>
              <a:defRPr sz="1350"/>
            </a:lvl6pPr>
            <a:lvl7pPr lvl="6" rtl="0">
              <a:spcBef>
                <a:spcPts val="0"/>
              </a:spcBef>
              <a:spcAft>
                <a:spcPts val="0"/>
              </a:spcAft>
              <a:buSzPts val="1350"/>
              <a:buFont typeface="Arial"/>
              <a:buNone/>
              <a:defRPr sz="1350"/>
            </a:lvl7pPr>
            <a:lvl8pPr lvl="7" rtl="0">
              <a:spcBef>
                <a:spcPts val="0"/>
              </a:spcBef>
              <a:spcAft>
                <a:spcPts val="0"/>
              </a:spcAft>
              <a:buSzPts val="1350"/>
              <a:buFont typeface="Arial"/>
              <a:buNone/>
              <a:defRPr sz="1350"/>
            </a:lvl8pPr>
            <a:lvl9pPr lvl="8" rtl="0">
              <a:spcBef>
                <a:spcPts val="0"/>
              </a:spcBef>
              <a:spcAft>
                <a:spcPts val="0"/>
              </a:spcAft>
              <a:buSzPts val="1350"/>
              <a:buFont typeface="Arial"/>
              <a:buNone/>
              <a:defRPr sz="1350"/>
            </a:lvl9pPr>
          </a:lstStyle>
          <a:p>
            <a:endParaRPr/>
          </a:p>
        </p:txBody>
      </p:sp>
      <p:sp>
        <p:nvSpPr>
          <p:cNvPr id="210" name="Shape 210"/>
          <p:cNvSpPr txBox="1">
            <a:spLocks noGrp="1"/>
          </p:cNvSpPr>
          <p:nvPr>
            <p:ph type="body" idx="1"/>
          </p:nvPr>
        </p:nvSpPr>
        <p:spPr>
          <a:xfrm>
            <a:off x="971550" y="1828800"/>
            <a:ext cx="7200900" cy="43437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1350"/>
              </a:spcBef>
              <a:spcAft>
                <a:spcPts val="0"/>
              </a:spcAft>
              <a:buClr>
                <a:srgbClr val="080808"/>
              </a:buClr>
              <a:buSzPts val="1800"/>
              <a:buFont typeface="Arial"/>
              <a:buChar char="•"/>
              <a:defRPr sz="1800" b="0" i="0" u="none" strike="noStrike" cap="none">
                <a:solidFill>
                  <a:srgbClr val="034680"/>
                </a:solidFill>
                <a:latin typeface="Arial"/>
                <a:ea typeface="Arial"/>
                <a:cs typeface="Arial"/>
                <a:sym typeface="Arial"/>
              </a:defRPr>
            </a:lvl1pPr>
            <a:lvl2pPr marL="914400" marR="0" lvl="1" indent="-323850" algn="l" rtl="0">
              <a:lnSpc>
                <a:spcPct val="90000"/>
              </a:lnSpc>
              <a:spcBef>
                <a:spcPts val="750"/>
              </a:spcBef>
              <a:spcAft>
                <a:spcPts val="0"/>
              </a:spcAft>
              <a:buClr>
                <a:srgbClr val="080808"/>
              </a:buClr>
              <a:buSzPts val="1500"/>
              <a:buFont typeface="Arial"/>
              <a:buChar char="•"/>
              <a:defRPr sz="1500" b="0" i="0" u="none" strike="noStrike" cap="none">
                <a:solidFill>
                  <a:srgbClr val="377BBB"/>
                </a:solidFill>
                <a:latin typeface="Arial"/>
                <a:ea typeface="Arial"/>
                <a:cs typeface="Arial"/>
                <a:sym typeface="Arial"/>
              </a:defRPr>
            </a:lvl2pPr>
            <a:lvl3pPr marL="1371600" marR="0" lvl="2" indent="-311263" algn="l" rtl="0">
              <a:lnSpc>
                <a:spcPct val="90000"/>
              </a:lnSpc>
              <a:spcBef>
                <a:spcPts val="600"/>
              </a:spcBef>
              <a:spcAft>
                <a:spcPts val="0"/>
              </a:spcAft>
              <a:buClr>
                <a:srgbClr val="080808"/>
              </a:buClr>
              <a:buSzPts val="1302"/>
              <a:buFont typeface="Arial"/>
              <a:buChar char="•"/>
              <a:defRPr sz="1350" b="0" i="0" u="none" strike="noStrike" cap="none">
                <a:solidFill>
                  <a:srgbClr val="377BBB"/>
                </a:solidFill>
                <a:latin typeface="Arial"/>
                <a:ea typeface="Arial"/>
                <a:cs typeface="Arial"/>
                <a:sym typeface="Arial"/>
              </a:defRPr>
            </a:lvl3pPr>
            <a:lvl4pPr marL="1828800" marR="0" lvl="3" indent="-304800" algn="l" rtl="0">
              <a:lnSpc>
                <a:spcPct val="90000"/>
              </a:lnSpc>
              <a:spcBef>
                <a:spcPts val="600"/>
              </a:spcBef>
              <a:spcAft>
                <a:spcPts val="0"/>
              </a:spcAft>
              <a:buClr>
                <a:srgbClr val="080808"/>
              </a:buClr>
              <a:buSzPts val="1200"/>
              <a:buFont typeface="Arial"/>
              <a:buChar char="•"/>
              <a:defRPr sz="1200" b="0" i="0" u="none" strike="noStrike" cap="none">
                <a:solidFill>
                  <a:srgbClr val="377BBB"/>
                </a:solidFill>
                <a:latin typeface="Arial"/>
                <a:ea typeface="Arial"/>
                <a:cs typeface="Arial"/>
                <a:sym typeface="Arial"/>
              </a:defRPr>
            </a:lvl4pPr>
            <a:lvl5pPr marL="2286000" marR="0" lvl="4" indent="-304800" algn="l" rtl="0">
              <a:lnSpc>
                <a:spcPct val="90000"/>
              </a:lnSpc>
              <a:spcBef>
                <a:spcPts val="600"/>
              </a:spcBef>
              <a:spcAft>
                <a:spcPts val="0"/>
              </a:spcAft>
              <a:buClr>
                <a:srgbClr val="080808"/>
              </a:buClr>
              <a:buSzPts val="1200"/>
              <a:buFont typeface="Arial"/>
              <a:buChar char="•"/>
              <a:defRPr sz="1200" b="0" i="0" u="none" strike="noStrike" cap="none">
                <a:solidFill>
                  <a:srgbClr val="377BBB"/>
                </a:solidFill>
                <a:latin typeface="Arial"/>
                <a:ea typeface="Arial"/>
                <a:cs typeface="Arial"/>
                <a:sym typeface="Arial"/>
              </a:defRPr>
            </a:lvl5pPr>
            <a:lvl6pPr marL="2743200" marR="0" lvl="5"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6pPr>
            <a:lvl7pPr marL="3200400" marR="0" lvl="6"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7pPr>
            <a:lvl8pPr marL="3657600" marR="0" lvl="7"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8pPr>
            <a:lvl9pPr marL="4114800" marR="0" lvl="8"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9pPr>
          </a:lstStyle>
          <a:p>
            <a:endParaRPr/>
          </a:p>
        </p:txBody>
      </p:sp>
      <p:sp>
        <p:nvSpPr>
          <p:cNvPr id="211" name="Shape 211"/>
          <p:cNvSpPr txBox="1">
            <a:spLocks noGrp="1"/>
          </p:cNvSpPr>
          <p:nvPr>
            <p:ph type="dt" idx="10"/>
          </p:nvPr>
        </p:nvSpPr>
        <p:spPr>
          <a:xfrm>
            <a:off x="5843587" y="6374997"/>
            <a:ext cx="1110600" cy="2745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750"/>
              <a:buFont typeface="Book Antiqua"/>
              <a:buNone/>
              <a:defRPr sz="75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9pPr>
          </a:lstStyle>
          <a:p>
            <a:endParaRPr/>
          </a:p>
        </p:txBody>
      </p:sp>
      <p:sp>
        <p:nvSpPr>
          <p:cNvPr id="212" name="Shape 212"/>
          <p:cNvSpPr txBox="1">
            <a:spLocks noGrp="1"/>
          </p:cNvSpPr>
          <p:nvPr>
            <p:ph type="ftr" idx="11"/>
          </p:nvPr>
        </p:nvSpPr>
        <p:spPr>
          <a:xfrm>
            <a:off x="971549" y="6374997"/>
            <a:ext cx="4682400" cy="274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750"/>
              <a:buFont typeface="Book Antiqua"/>
              <a:buNone/>
              <a:defRPr sz="75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9pPr>
          </a:lstStyle>
          <a:p>
            <a:endParaRPr/>
          </a:p>
        </p:txBody>
      </p:sp>
      <p:sp>
        <p:nvSpPr>
          <p:cNvPr id="213" name="Shape 213"/>
          <p:cNvSpPr txBox="1">
            <a:spLocks noGrp="1"/>
          </p:cNvSpPr>
          <p:nvPr>
            <p:ph type="sldNum" idx="12"/>
          </p:nvPr>
        </p:nvSpPr>
        <p:spPr>
          <a:xfrm>
            <a:off x="7143750" y="6374997"/>
            <a:ext cx="1028700" cy="27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971550" y="255133"/>
            <a:ext cx="7200900" cy="10368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400"/>
              <a:buFont typeface="Book Antiqua"/>
              <a:buNone/>
              <a:defRPr sz="2400" b="0" i="0" u="none" strike="noStrike" cap="none">
                <a:solidFill>
                  <a:schemeClr val="lt1"/>
                </a:solidFill>
                <a:latin typeface="Book Antiqua"/>
                <a:ea typeface="Book Antiqua"/>
                <a:cs typeface="Book Antiqua"/>
                <a:sym typeface="Book Antiqua"/>
              </a:defRPr>
            </a:lvl1pPr>
            <a:lvl2pPr lvl="1" rtl="0">
              <a:spcBef>
                <a:spcPts val="0"/>
              </a:spcBef>
              <a:spcAft>
                <a:spcPts val="0"/>
              </a:spcAft>
              <a:buSzPts val="1350"/>
              <a:buFont typeface="Arial"/>
              <a:buNone/>
              <a:defRPr sz="1350"/>
            </a:lvl2pPr>
            <a:lvl3pPr lvl="2" rtl="0">
              <a:spcBef>
                <a:spcPts val="0"/>
              </a:spcBef>
              <a:spcAft>
                <a:spcPts val="0"/>
              </a:spcAft>
              <a:buSzPts val="1350"/>
              <a:buFont typeface="Arial"/>
              <a:buNone/>
              <a:defRPr sz="1350"/>
            </a:lvl3pPr>
            <a:lvl4pPr lvl="3" rtl="0">
              <a:spcBef>
                <a:spcPts val="0"/>
              </a:spcBef>
              <a:spcAft>
                <a:spcPts val="0"/>
              </a:spcAft>
              <a:buSzPts val="1350"/>
              <a:buFont typeface="Arial"/>
              <a:buNone/>
              <a:defRPr sz="1350"/>
            </a:lvl4pPr>
            <a:lvl5pPr lvl="4" rtl="0">
              <a:spcBef>
                <a:spcPts val="0"/>
              </a:spcBef>
              <a:spcAft>
                <a:spcPts val="0"/>
              </a:spcAft>
              <a:buSzPts val="1350"/>
              <a:buFont typeface="Arial"/>
              <a:buNone/>
              <a:defRPr sz="1350"/>
            </a:lvl5pPr>
            <a:lvl6pPr lvl="5" rtl="0">
              <a:spcBef>
                <a:spcPts val="0"/>
              </a:spcBef>
              <a:spcAft>
                <a:spcPts val="0"/>
              </a:spcAft>
              <a:buSzPts val="1350"/>
              <a:buFont typeface="Arial"/>
              <a:buNone/>
              <a:defRPr sz="1350"/>
            </a:lvl6pPr>
            <a:lvl7pPr lvl="6" rtl="0">
              <a:spcBef>
                <a:spcPts val="0"/>
              </a:spcBef>
              <a:spcAft>
                <a:spcPts val="0"/>
              </a:spcAft>
              <a:buSzPts val="1350"/>
              <a:buFont typeface="Arial"/>
              <a:buNone/>
              <a:defRPr sz="1350"/>
            </a:lvl7pPr>
            <a:lvl8pPr lvl="7" rtl="0">
              <a:spcBef>
                <a:spcPts val="0"/>
              </a:spcBef>
              <a:spcAft>
                <a:spcPts val="0"/>
              </a:spcAft>
              <a:buSzPts val="1350"/>
              <a:buFont typeface="Arial"/>
              <a:buNone/>
              <a:defRPr sz="1350"/>
            </a:lvl8pPr>
            <a:lvl9pPr lvl="8" rtl="0">
              <a:spcBef>
                <a:spcPts val="0"/>
              </a:spcBef>
              <a:spcAft>
                <a:spcPts val="0"/>
              </a:spcAft>
              <a:buSzPts val="1350"/>
              <a:buFont typeface="Arial"/>
              <a:buNone/>
              <a:defRPr sz="1350"/>
            </a:lvl9pPr>
          </a:lstStyle>
          <a:p>
            <a:endParaRPr/>
          </a:p>
        </p:txBody>
      </p:sp>
      <p:sp>
        <p:nvSpPr>
          <p:cNvPr id="216" name="Shape 216"/>
          <p:cNvSpPr txBox="1">
            <a:spLocks noGrp="1"/>
          </p:cNvSpPr>
          <p:nvPr>
            <p:ph type="body" idx="1"/>
          </p:nvPr>
        </p:nvSpPr>
        <p:spPr>
          <a:xfrm>
            <a:off x="971550" y="1828800"/>
            <a:ext cx="7200900" cy="43437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1350"/>
              </a:spcBef>
              <a:spcAft>
                <a:spcPts val="0"/>
              </a:spcAft>
              <a:buClr>
                <a:srgbClr val="080808"/>
              </a:buClr>
              <a:buSzPts val="1800"/>
              <a:buFont typeface="Arial"/>
              <a:buChar char="•"/>
              <a:defRPr sz="1800" b="0" i="0" u="none" strike="noStrike" cap="none">
                <a:solidFill>
                  <a:srgbClr val="034680"/>
                </a:solidFill>
                <a:latin typeface="Arial"/>
                <a:ea typeface="Arial"/>
                <a:cs typeface="Arial"/>
                <a:sym typeface="Arial"/>
              </a:defRPr>
            </a:lvl1pPr>
            <a:lvl2pPr marL="914400" marR="0" lvl="1" indent="-323850" algn="l" rtl="0">
              <a:lnSpc>
                <a:spcPct val="90000"/>
              </a:lnSpc>
              <a:spcBef>
                <a:spcPts val="750"/>
              </a:spcBef>
              <a:spcAft>
                <a:spcPts val="0"/>
              </a:spcAft>
              <a:buClr>
                <a:srgbClr val="080808"/>
              </a:buClr>
              <a:buSzPts val="1500"/>
              <a:buFont typeface="Arial"/>
              <a:buChar char="•"/>
              <a:defRPr sz="1500" b="0" i="0" u="none" strike="noStrike" cap="none">
                <a:solidFill>
                  <a:srgbClr val="377BBB"/>
                </a:solidFill>
                <a:latin typeface="Arial"/>
                <a:ea typeface="Arial"/>
                <a:cs typeface="Arial"/>
                <a:sym typeface="Arial"/>
              </a:defRPr>
            </a:lvl2pPr>
            <a:lvl3pPr marL="1371600" marR="0" lvl="2" indent="-311263" algn="l" rtl="0">
              <a:lnSpc>
                <a:spcPct val="90000"/>
              </a:lnSpc>
              <a:spcBef>
                <a:spcPts val="600"/>
              </a:spcBef>
              <a:spcAft>
                <a:spcPts val="0"/>
              </a:spcAft>
              <a:buClr>
                <a:srgbClr val="080808"/>
              </a:buClr>
              <a:buSzPts val="1302"/>
              <a:buFont typeface="Arial"/>
              <a:buChar char="•"/>
              <a:defRPr sz="1350" b="0" i="0" u="none" strike="noStrike" cap="none">
                <a:solidFill>
                  <a:srgbClr val="377BBB"/>
                </a:solidFill>
                <a:latin typeface="Arial"/>
                <a:ea typeface="Arial"/>
                <a:cs typeface="Arial"/>
                <a:sym typeface="Arial"/>
              </a:defRPr>
            </a:lvl3pPr>
            <a:lvl4pPr marL="1828800" marR="0" lvl="3" indent="-304800" algn="l" rtl="0">
              <a:lnSpc>
                <a:spcPct val="90000"/>
              </a:lnSpc>
              <a:spcBef>
                <a:spcPts val="600"/>
              </a:spcBef>
              <a:spcAft>
                <a:spcPts val="0"/>
              </a:spcAft>
              <a:buClr>
                <a:srgbClr val="080808"/>
              </a:buClr>
              <a:buSzPts val="1200"/>
              <a:buFont typeface="Arial"/>
              <a:buChar char="•"/>
              <a:defRPr sz="1200" b="0" i="0" u="none" strike="noStrike" cap="none">
                <a:solidFill>
                  <a:srgbClr val="377BBB"/>
                </a:solidFill>
                <a:latin typeface="Arial"/>
                <a:ea typeface="Arial"/>
                <a:cs typeface="Arial"/>
                <a:sym typeface="Arial"/>
              </a:defRPr>
            </a:lvl4pPr>
            <a:lvl5pPr marL="2286000" marR="0" lvl="4" indent="-304800" algn="l" rtl="0">
              <a:lnSpc>
                <a:spcPct val="90000"/>
              </a:lnSpc>
              <a:spcBef>
                <a:spcPts val="600"/>
              </a:spcBef>
              <a:spcAft>
                <a:spcPts val="0"/>
              </a:spcAft>
              <a:buClr>
                <a:srgbClr val="080808"/>
              </a:buClr>
              <a:buSzPts val="1200"/>
              <a:buFont typeface="Arial"/>
              <a:buChar char="•"/>
              <a:defRPr sz="1200" b="0" i="0" u="none" strike="noStrike" cap="none">
                <a:solidFill>
                  <a:srgbClr val="377BBB"/>
                </a:solidFill>
                <a:latin typeface="Arial"/>
                <a:ea typeface="Arial"/>
                <a:cs typeface="Arial"/>
                <a:sym typeface="Arial"/>
              </a:defRPr>
            </a:lvl5pPr>
            <a:lvl6pPr marL="2743200" marR="0" lvl="5"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6pPr>
            <a:lvl7pPr marL="3200400" marR="0" lvl="6"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7pPr>
            <a:lvl8pPr marL="3657600" marR="0" lvl="7"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8pPr>
            <a:lvl9pPr marL="4114800" marR="0" lvl="8"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9pPr>
          </a:lstStyle>
          <a:p>
            <a:endParaRPr/>
          </a:p>
        </p:txBody>
      </p:sp>
      <p:sp>
        <p:nvSpPr>
          <p:cNvPr id="217" name="Shape 217"/>
          <p:cNvSpPr txBox="1">
            <a:spLocks noGrp="1"/>
          </p:cNvSpPr>
          <p:nvPr>
            <p:ph type="body" idx="2"/>
          </p:nvPr>
        </p:nvSpPr>
        <p:spPr>
          <a:xfrm>
            <a:off x="4743450" y="1828799"/>
            <a:ext cx="3429000" cy="43437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1350"/>
              </a:spcBef>
              <a:spcAft>
                <a:spcPts val="0"/>
              </a:spcAft>
              <a:buClr>
                <a:srgbClr val="080808"/>
              </a:buClr>
              <a:buSzPts val="1800"/>
              <a:buFont typeface="Arial"/>
              <a:buChar char="•"/>
              <a:defRPr sz="1800" b="0" i="0" u="none" strike="noStrike" cap="none">
                <a:solidFill>
                  <a:srgbClr val="034680"/>
                </a:solidFill>
                <a:latin typeface="Arial"/>
                <a:ea typeface="Arial"/>
                <a:cs typeface="Arial"/>
                <a:sym typeface="Arial"/>
              </a:defRPr>
            </a:lvl1pPr>
            <a:lvl2pPr marL="914400" marR="0" lvl="1" indent="-323850" algn="l" rtl="0">
              <a:lnSpc>
                <a:spcPct val="90000"/>
              </a:lnSpc>
              <a:spcBef>
                <a:spcPts val="750"/>
              </a:spcBef>
              <a:spcAft>
                <a:spcPts val="0"/>
              </a:spcAft>
              <a:buClr>
                <a:srgbClr val="080808"/>
              </a:buClr>
              <a:buSzPts val="1500"/>
              <a:buFont typeface="Arial"/>
              <a:buChar char="•"/>
              <a:defRPr sz="1500" b="0" i="0" u="none" strike="noStrike" cap="none">
                <a:solidFill>
                  <a:srgbClr val="377BBB"/>
                </a:solidFill>
                <a:latin typeface="Arial"/>
                <a:ea typeface="Arial"/>
                <a:cs typeface="Arial"/>
                <a:sym typeface="Arial"/>
              </a:defRPr>
            </a:lvl2pPr>
            <a:lvl3pPr marL="1371600" marR="0" lvl="2" indent="-311263" algn="l" rtl="0">
              <a:lnSpc>
                <a:spcPct val="90000"/>
              </a:lnSpc>
              <a:spcBef>
                <a:spcPts val="600"/>
              </a:spcBef>
              <a:spcAft>
                <a:spcPts val="0"/>
              </a:spcAft>
              <a:buClr>
                <a:srgbClr val="080808"/>
              </a:buClr>
              <a:buSzPts val="1302"/>
              <a:buFont typeface="Arial"/>
              <a:buChar char="•"/>
              <a:defRPr sz="1350" b="0" i="0" u="none" strike="noStrike" cap="none">
                <a:solidFill>
                  <a:srgbClr val="377BBB"/>
                </a:solidFill>
                <a:latin typeface="Arial"/>
                <a:ea typeface="Arial"/>
                <a:cs typeface="Arial"/>
                <a:sym typeface="Arial"/>
              </a:defRPr>
            </a:lvl3pPr>
            <a:lvl4pPr marL="1828800" marR="0" lvl="3" indent="-304800" algn="l" rtl="0">
              <a:lnSpc>
                <a:spcPct val="90000"/>
              </a:lnSpc>
              <a:spcBef>
                <a:spcPts val="600"/>
              </a:spcBef>
              <a:spcAft>
                <a:spcPts val="0"/>
              </a:spcAft>
              <a:buClr>
                <a:srgbClr val="080808"/>
              </a:buClr>
              <a:buSzPts val="1200"/>
              <a:buFont typeface="Arial"/>
              <a:buChar char="•"/>
              <a:defRPr sz="1200" b="0" i="0" u="none" strike="noStrike" cap="none">
                <a:solidFill>
                  <a:srgbClr val="377BBB"/>
                </a:solidFill>
                <a:latin typeface="Arial"/>
                <a:ea typeface="Arial"/>
                <a:cs typeface="Arial"/>
                <a:sym typeface="Arial"/>
              </a:defRPr>
            </a:lvl4pPr>
            <a:lvl5pPr marL="2286000" marR="0" lvl="4" indent="-304800" algn="l" rtl="0">
              <a:lnSpc>
                <a:spcPct val="90000"/>
              </a:lnSpc>
              <a:spcBef>
                <a:spcPts val="600"/>
              </a:spcBef>
              <a:spcAft>
                <a:spcPts val="0"/>
              </a:spcAft>
              <a:buClr>
                <a:srgbClr val="080808"/>
              </a:buClr>
              <a:buSzPts val="1200"/>
              <a:buFont typeface="Arial"/>
              <a:buChar char="•"/>
              <a:defRPr sz="1200" b="0" i="0" u="none" strike="noStrike" cap="none">
                <a:solidFill>
                  <a:srgbClr val="377BBB"/>
                </a:solidFill>
                <a:latin typeface="Arial"/>
                <a:ea typeface="Arial"/>
                <a:cs typeface="Arial"/>
                <a:sym typeface="Arial"/>
              </a:defRPr>
            </a:lvl5pPr>
            <a:lvl6pPr marL="2743200" marR="0" lvl="5"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6pPr>
            <a:lvl7pPr marL="3200400" marR="0" lvl="6"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7pPr>
            <a:lvl8pPr marL="3657600" marR="0" lvl="7"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8pPr>
            <a:lvl9pPr marL="4114800" marR="0" lvl="8"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9pPr>
          </a:lstStyle>
          <a:p>
            <a:endParaRPr/>
          </a:p>
        </p:txBody>
      </p:sp>
      <p:sp>
        <p:nvSpPr>
          <p:cNvPr id="218" name="Shape 218"/>
          <p:cNvSpPr txBox="1">
            <a:spLocks noGrp="1"/>
          </p:cNvSpPr>
          <p:nvPr>
            <p:ph type="dt" idx="10"/>
          </p:nvPr>
        </p:nvSpPr>
        <p:spPr>
          <a:xfrm>
            <a:off x="5843587" y="6374997"/>
            <a:ext cx="1110600" cy="2745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750"/>
              <a:buFont typeface="Book Antiqua"/>
              <a:buNone/>
              <a:defRPr sz="75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9pPr>
          </a:lstStyle>
          <a:p>
            <a:endParaRPr/>
          </a:p>
        </p:txBody>
      </p:sp>
      <p:sp>
        <p:nvSpPr>
          <p:cNvPr id="219" name="Shape 219"/>
          <p:cNvSpPr txBox="1">
            <a:spLocks noGrp="1"/>
          </p:cNvSpPr>
          <p:nvPr>
            <p:ph type="ftr" idx="11"/>
          </p:nvPr>
        </p:nvSpPr>
        <p:spPr>
          <a:xfrm>
            <a:off x="971549" y="6374997"/>
            <a:ext cx="4682400" cy="274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750"/>
              <a:buFont typeface="Book Antiqua"/>
              <a:buNone/>
              <a:defRPr sz="75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9pPr>
          </a:lstStyle>
          <a:p>
            <a:endParaRPr/>
          </a:p>
        </p:txBody>
      </p:sp>
      <p:sp>
        <p:nvSpPr>
          <p:cNvPr id="220" name="Shape 220"/>
          <p:cNvSpPr txBox="1">
            <a:spLocks noGrp="1"/>
          </p:cNvSpPr>
          <p:nvPr>
            <p:ph type="sldNum" idx="12"/>
          </p:nvPr>
        </p:nvSpPr>
        <p:spPr>
          <a:xfrm>
            <a:off x="7143750" y="6374997"/>
            <a:ext cx="1028700" cy="27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971550" y="255133"/>
            <a:ext cx="7200900" cy="10368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400"/>
              <a:buFont typeface="Book Antiqua"/>
              <a:buNone/>
              <a:defRPr sz="2400" b="0" i="0" u="none" strike="noStrike" cap="none">
                <a:solidFill>
                  <a:schemeClr val="lt1"/>
                </a:solidFill>
                <a:latin typeface="Book Antiqua"/>
                <a:ea typeface="Book Antiqua"/>
                <a:cs typeface="Book Antiqua"/>
                <a:sym typeface="Book Antiqua"/>
              </a:defRPr>
            </a:lvl1pPr>
            <a:lvl2pPr lvl="1" rtl="0">
              <a:spcBef>
                <a:spcPts val="0"/>
              </a:spcBef>
              <a:spcAft>
                <a:spcPts val="0"/>
              </a:spcAft>
              <a:buSzPts val="1350"/>
              <a:buFont typeface="Arial"/>
              <a:buNone/>
              <a:defRPr sz="1350"/>
            </a:lvl2pPr>
            <a:lvl3pPr lvl="2" rtl="0">
              <a:spcBef>
                <a:spcPts val="0"/>
              </a:spcBef>
              <a:spcAft>
                <a:spcPts val="0"/>
              </a:spcAft>
              <a:buSzPts val="1350"/>
              <a:buFont typeface="Arial"/>
              <a:buNone/>
              <a:defRPr sz="1350"/>
            </a:lvl3pPr>
            <a:lvl4pPr lvl="3" rtl="0">
              <a:spcBef>
                <a:spcPts val="0"/>
              </a:spcBef>
              <a:spcAft>
                <a:spcPts val="0"/>
              </a:spcAft>
              <a:buSzPts val="1350"/>
              <a:buFont typeface="Arial"/>
              <a:buNone/>
              <a:defRPr sz="1350"/>
            </a:lvl4pPr>
            <a:lvl5pPr lvl="4" rtl="0">
              <a:spcBef>
                <a:spcPts val="0"/>
              </a:spcBef>
              <a:spcAft>
                <a:spcPts val="0"/>
              </a:spcAft>
              <a:buSzPts val="1350"/>
              <a:buFont typeface="Arial"/>
              <a:buNone/>
              <a:defRPr sz="1350"/>
            </a:lvl5pPr>
            <a:lvl6pPr lvl="5" rtl="0">
              <a:spcBef>
                <a:spcPts val="0"/>
              </a:spcBef>
              <a:spcAft>
                <a:spcPts val="0"/>
              </a:spcAft>
              <a:buSzPts val="1350"/>
              <a:buFont typeface="Arial"/>
              <a:buNone/>
              <a:defRPr sz="1350"/>
            </a:lvl6pPr>
            <a:lvl7pPr lvl="6" rtl="0">
              <a:spcBef>
                <a:spcPts val="0"/>
              </a:spcBef>
              <a:spcAft>
                <a:spcPts val="0"/>
              </a:spcAft>
              <a:buSzPts val="1350"/>
              <a:buFont typeface="Arial"/>
              <a:buNone/>
              <a:defRPr sz="1350"/>
            </a:lvl7pPr>
            <a:lvl8pPr lvl="7" rtl="0">
              <a:spcBef>
                <a:spcPts val="0"/>
              </a:spcBef>
              <a:spcAft>
                <a:spcPts val="0"/>
              </a:spcAft>
              <a:buSzPts val="1350"/>
              <a:buFont typeface="Arial"/>
              <a:buNone/>
              <a:defRPr sz="1350"/>
            </a:lvl8pPr>
            <a:lvl9pPr lvl="8" rtl="0">
              <a:spcBef>
                <a:spcPts val="0"/>
              </a:spcBef>
              <a:spcAft>
                <a:spcPts val="0"/>
              </a:spcAft>
              <a:buSzPts val="1350"/>
              <a:buFont typeface="Arial"/>
              <a:buNone/>
              <a:defRPr sz="1350"/>
            </a:lvl9pPr>
          </a:lstStyle>
          <a:p>
            <a:endParaRPr/>
          </a:p>
        </p:txBody>
      </p:sp>
      <p:sp>
        <p:nvSpPr>
          <p:cNvPr id="223" name="Shape 223"/>
          <p:cNvSpPr txBox="1">
            <a:spLocks noGrp="1"/>
          </p:cNvSpPr>
          <p:nvPr>
            <p:ph type="body" idx="1"/>
          </p:nvPr>
        </p:nvSpPr>
        <p:spPr>
          <a:xfrm>
            <a:off x="3546155" y="1828800"/>
            <a:ext cx="4594800" cy="43437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1350"/>
              </a:spcBef>
              <a:spcAft>
                <a:spcPts val="0"/>
              </a:spcAft>
              <a:buClr>
                <a:srgbClr val="080808"/>
              </a:buClr>
              <a:buSzPts val="1800"/>
              <a:buFont typeface="Arial"/>
              <a:buChar char="•"/>
              <a:defRPr sz="1800" b="0" i="0" u="none" strike="noStrike" cap="none">
                <a:solidFill>
                  <a:srgbClr val="034680"/>
                </a:solidFill>
                <a:latin typeface="Arial"/>
                <a:ea typeface="Arial"/>
                <a:cs typeface="Arial"/>
                <a:sym typeface="Arial"/>
              </a:defRPr>
            </a:lvl1pPr>
            <a:lvl2pPr marL="914400" marR="0" lvl="1" indent="-323850" algn="l" rtl="0">
              <a:lnSpc>
                <a:spcPct val="90000"/>
              </a:lnSpc>
              <a:spcBef>
                <a:spcPts val="750"/>
              </a:spcBef>
              <a:spcAft>
                <a:spcPts val="0"/>
              </a:spcAft>
              <a:buClr>
                <a:srgbClr val="080808"/>
              </a:buClr>
              <a:buSzPts val="1500"/>
              <a:buFont typeface="Arial"/>
              <a:buChar char="•"/>
              <a:defRPr sz="1500" b="0" i="0" u="none" strike="noStrike" cap="none">
                <a:solidFill>
                  <a:srgbClr val="377BBB"/>
                </a:solidFill>
                <a:latin typeface="Arial"/>
                <a:ea typeface="Arial"/>
                <a:cs typeface="Arial"/>
                <a:sym typeface="Arial"/>
              </a:defRPr>
            </a:lvl2pPr>
            <a:lvl3pPr marL="1371600" marR="0" lvl="2" indent="-311263" algn="l" rtl="0">
              <a:lnSpc>
                <a:spcPct val="90000"/>
              </a:lnSpc>
              <a:spcBef>
                <a:spcPts val="600"/>
              </a:spcBef>
              <a:spcAft>
                <a:spcPts val="0"/>
              </a:spcAft>
              <a:buClr>
                <a:srgbClr val="080808"/>
              </a:buClr>
              <a:buSzPts val="1302"/>
              <a:buFont typeface="Arial"/>
              <a:buChar char="•"/>
              <a:defRPr sz="1350" b="0" i="0" u="none" strike="noStrike" cap="none">
                <a:solidFill>
                  <a:srgbClr val="377BBB"/>
                </a:solidFill>
                <a:latin typeface="Arial"/>
                <a:ea typeface="Arial"/>
                <a:cs typeface="Arial"/>
                <a:sym typeface="Arial"/>
              </a:defRPr>
            </a:lvl3pPr>
            <a:lvl4pPr marL="1828800" marR="0" lvl="3" indent="-304800" algn="l" rtl="0">
              <a:lnSpc>
                <a:spcPct val="90000"/>
              </a:lnSpc>
              <a:spcBef>
                <a:spcPts val="600"/>
              </a:spcBef>
              <a:spcAft>
                <a:spcPts val="0"/>
              </a:spcAft>
              <a:buClr>
                <a:srgbClr val="080808"/>
              </a:buClr>
              <a:buSzPts val="1200"/>
              <a:buFont typeface="Arial"/>
              <a:buChar char="•"/>
              <a:defRPr sz="1200" b="0" i="0" u="none" strike="noStrike" cap="none">
                <a:solidFill>
                  <a:srgbClr val="377BBB"/>
                </a:solidFill>
                <a:latin typeface="Arial"/>
                <a:ea typeface="Arial"/>
                <a:cs typeface="Arial"/>
                <a:sym typeface="Arial"/>
              </a:defRPr>
            </a:lvl4pPr>
            <a:lvl5pPr marL="2286000" marR="0" lvl="4" indent="-304800" algn="l" rtl="0">
              <a:lnSpc>
                <a:spcPct val="90000"/>
              </a:lnSpc>
              <a:spcBef>
                <a:spcPts val="600"/>
              </a:spcBef>
              <a:spcAft>
                <a:spcPts val="0"/>
              </a:spcAft>
              <a:buClr>
                <a:srgbClr val="080808"/>
              </a:buClr>
              <a:buSzPts val="1200"/>
              <a:buFont typeface="Arial"/>
              <a:buChar char="•"/>
              <a:defRPr sz="1200" b="0" i="0" u="none" strike="noStrike" cap="none">
                <a:solidFill>
                  <a:srgbClr val="377BBB"/>
                </a:solidFill>
                <a:latin typeface="Arial"/>
                <a:ea typeface="Arial"/>
                <a:cs typeface="Arial"/>
                <a:sym typeface="Arial"/>
              </a:defRPr>
            </a:lvl5pPr>
            <a:lvl6pPr marL="2743200" marR="0" lvl="5" indent="-323850" algn="l" rtl="0">
              <a:lnSpc>
                <a:spcPct val="90000"/>
              </a:lnSpc>
              <a:spcBef>
                <a:spcPts val="600"/>
              </a:spcBef>
              <a:spcAft>
                <a:spcPts val="0"/>
              </a:spcAft>
              <a:buClr>
                <a:schemeClr val="dk1"/>
              </a:buClr>
              <a:buSzPts val="1500"/>
              <a:buFont typeface="Arial"/>
              <a:buChar char="•"/>
              <a:defRPr sz="1500" b="0" i="0" u="none" strike="noStrike" cap="none">
                <a:solidFill>
                  <a:schemeClr val="dk1"/>
                </a:solidFill>
                <a:latin typeface="Book Antiqua"/>
                <a:ea typeface="Book Antiqua"/>
                <a:cs typeface="Book Antiqua"/>
                <a:sym typeface="Book Antiqua"/>
              </a:defRPr>
            </a:lvl6pPr>
            <a:lvl7pPr marL="3200400" marR="0" lvl="6" indent="-323850" algn="l" rtl="0">
              <a:lnSpc>
                <a:spcPct val="90000"/>
              </a:lnSpc>
              <a:spcBef>
                <a:spcPts val="600"/>
              </a:spcBef>
              <a:spcAft>
                <a:spcPts val="0"/>
              </a:spcAft>
              <a:buClr>
                <a:schemeClr val="dk1"/>
              </a:buClr>
              <a:buSzPts val="1500"/>
              <a:buFont typeface="Arial"/>
              <a:buChar char="•"/>
              <a:defRPr sz="1500" b="0" i="0" u="none" strike="noStrike" cap="none">
                <a:solidFill>
                  <a:schemeClr val="dk1"/>
                </a:solidFill>
                <a:latin typeface="Book Antiqua"/>
                <a:ea typeface="Book Antiqua"/>
                <a:cs typeface="Book Antiqua"/>
                <a:sym typeface="Book Antiqua"/>
              </a:defRPr>
            </a:lvl7pPr>
            <a:lvl8pPr marL="3657600" marR="0" lvl="7" indent="-323850" algn="l" rtl="0">
              <a:lnSpc>
                <a:spcPct val="90000"/>
              </a:lnSpc>
              <a:spcBef>
                <a:spcPts val="600"/>
              </a:spcBef>
              <a:spcAft>
                <a:spcPts val="0"/>
              </a:spcAft>
              <a:buClr>
                <a:schemeClr val="dk1"/>
              </a:buClr>
              <a:buSzPts val="1500"/>
              <a:buFont typeface="Arial"/>
              <a:buChar char="•"/>
              <a:defRPr sz="1500" b="0" i="0" u="none" strike="noStrike" cap="none">
                <a:solidFill>
                  <a:schemeClr val="dk1"/>
                </a:solidFill>
                <a:latin typeface="Book Antiqua"/>
                <a:ea typeface="Book Antiqua"/>
                <a:cs typeface="Book Antiqua"/>
                <a:sym typeface="Book Antiqua"/>
              </a:defRPr>
            </a:lvl8pPr>
            <a:lvl9pPr marL="4114800" marR="0" lvl="8" indent="-323850" algn="l" rtl="0">
              <a:lnSpc>
                <a:spcPct val="90000"/>
              </a:lnSpc>
              <a:spcBef>
                <a:spcPts val="600"/>
              </a:spcBef>
              <a:spcAft>
                <a:spcPts val="0"/>
              </a:spcAft>
              <a:buClr>
                <a:schemeClr val="dk1"/>
              </a:buClr>
              <a:buSzPts val="1500"/>
              <a:buFont typeface="Arial"/>
              <a:buChar char="•"/>
              <a:defRPr sz="1500" b="0" i="0" u="none" strike="noStrike" cap="none">
                <a:solidFill>
                  <a:schemeClr val="dk1"/>
                </a:solidFill>
                <a:latin typeface="Book Antiqua"/>
                <a:ea typeface="Book Antiqua"/>
                <a:cs typeface="Book Antiqua"/>
                <a:sym typeface="Book Antiqua"/>
              </a:defRPr>
            </a:lvl9pPr>
          </a:lstStyle>
          <a:p>
            <a:endParaRPr/>
          </a:p>
        </p:txBody>
      </p:sp>
      <p:sp>
        <p:nvSpPr>
          <p:cNvPr id="224" name="Shape 224"/>
          <p:cNvSpPr txBox="1">
            <a:spLocks noGrp="1"/>
          </p:cNvSpPr>
          <p:nvPr>
            <p:ph type="body" idx="2"/>
          </p:nvPr>
        </p:nvSpPr>
        <p:spPr>
          <a:xfrm>
            <a:off x="971550" y="1828800"/>
            <a:ext cx="2263200" cy="434370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900"/>
              </a:spcBef>
              <a:spcAft>
                <a:spcPts val="0"/>
              </a:spcAft>
              <a:buClr>
                <a:srgbClr val="080808"/>
              </a:buClr>
              <a:buSzPts val="1500"/>
              <a:buFont typeface="Arial"/>
              <a:buNone/>
              <a:defRPr sz="1500" b="0" i="0" u="none" strike="noStrike" cap="none">
                <a:solidFill>
                  <a:srgbClr val="034680"/>
                </a:solidFill>
                <a:latin typeface="Arial"/>
                <a:ea typeface="Arial"/>
                <a:cs typeface="Arial"/>
                <a:sym typeface="Arial"/>
              </a:defRPr>
            </a:lvl1pPr>
            <a:lvl2pPr marL="914400" marR="0" lvl="1" indent="-228600" algn="l" rtl="0">
              <a:lnSpc>
                <a:spcPct val="90000"/>
              </a:lnSpc>
              <a:spcBef>
                <a:spcPts val="750"/>
              </a:spcBef>
              <a:spcAft>
                <a:spcPts val="0"/>
              </a:spcAft>
              <a:buClr>
                <a:srgbClr val="080808"/>
              </a:buClr>
              <a:buSzPts val="1050"/>
              <a:buFont typeface="Arial"/>
              <a:buNone/>
              <a:defRPr sz="1050" b="0" i="0" u="none" strike="noStrike" cap="none">
                <a:solidFill>
                  <a:srgbClr val="377BBB"/>
                </a:solidFill>
                <a:latin typeface="Arial"/>
                <a:ea typeface="Arial"/>
                <a:cs typeface="Arial"/>
                <a:sym typeface="Arial"/>
              </a:defRPr>
            </a:lvl2pPr>
            <a:lvl3pPr marL="1371600" marR="0" lvl="2" indent="-228600" algn="l" rtl="0">
              <a:lnSpc>
                <a:spcPct val="90000"/>
              </a:lnSpc>
              <a:spcBef>
                <a:spcPts val="600"/>
              </a:spcBef>
              <a:spcAft>
                <a:spcPts val="0"/>
              </a:spcAft>
              <a:buClr>
                <a:srgbClr val="080808"/>
              </a:buClr>
              <a:buSzPts val="900"/>
              <a:buFont typeface="Arial"/>
              <a:buNone/>
              <a:defRPr sz="900" b="0" i="0" u="none" strike="noStrike" cap="none">
                <a:solidFill>
                  <a:srgbClr val="377BBB"/>
                </a:solidFill>
                <a:latin typeface="Arial"/>
                <a:ea typeface="Arial"/>
                <a:cs typeface="Arial"/>
                <a:sym typeface="Arial"/>
              </a:defRPr>
            </a:lvl3pPr>
            <a:lvl4pPr marL="1828800" marR="0" lvl="3" indent="-228600" algn="l" rtl="0">
              <a:lnSpc>
                <a:spcPct val="90000"/>
              </a:lnSpc>
              <a:spcBef>
                <a:spcPts val="600"/>
              </a:spcBef>
              <a:spcAft>
                <a:spcPts val="0"/>
              </a:spcAft>
              <a:buClr>
                <a:srgbClr val="080808"/>
              </a:buClr>
              <a:buSzPts val="750"/>
              <a:buFont typeface="Arial"/>
              <a:buNone/>
              <a:defRPr sz="750" b="0" i="0" u="none" strike="noStrike" cap="none">
                <a:solidFill>
                  <a:srgbClr val="377BBB"/>
                </a:solidFill>
                <a:latin typeface="Arial"/>
                <a:ea typeface="Arial"/>
                <a:cs typeface="Arial"/>
                <a:sym typeface="Arial"/>
              </a:defRPr>
            </a:lvl4pPr>
            <a:lvl5pPr marL="2286000" marR="0" lvl="4" indent="-228600" algn="l" rtl="0">
              <a:lnSpc>
                <a:spcPct val="90000"/>
              </a:lnSpc>
              <a:spcBef>
                <a:spcPts val="600"/>
              </a:spcBef>
              <a:spcAft>
                <a:spcPts val="0"/>
              </a:spcAft>
              <a:buClr>
                <a:srgbClr val="080808"/>
              </a:buClr>
              <a:buSzPts val="750"/>
              <a:buFont typeface="Arial"/>
              <a:buNone/>
              <a:defRPr sz="750" b="0" i="0" u="none" strike="noStrike" cap="none">
                <a:solidFill>
                  <a:srgbClr val="377BBB"/>
                </a:solidFill>
                <a:latin typeface="Arial"/>
                <a:ea typeface="Arial"/>
                <a:cs typeface="Arial"/>
                <a:sym typeface="Arial"/>
              </a:defRPr>
            </a:lvl5pPr>
            <a:lvl6pPr marL="2743200" marR="0" lvl="5" indent="-228600" algn="l" rtl="0">
              <a:lnSpc>
                <a:spcPct val="90000"/>
              </a:lnSpc>
              <a:spcBef>
                <a:spcPts val="600"/>
              </a:spcBef>
              <a:spcAft>
                <a:spcPts val="0"/>
              </a:spcAft>
              <a:buClr>
                <a:schemeClr val="dk1"/>
              </a:buClr>
              <a:buSzPts val="750"/>
              <a:buFont typeface="Arial"/>
              <a:buNone/>
              <a:defRPr sz="750" b="0" i="0" u="none" strike="noStrike" cap="none">
                <a:solidFill>
                  <a:schemeClr val="dk1"/>
                </a:solidFill>
                <a:latin typeface="Book Antiqua"/>
                <a:ea typeface="Book Antiqua"/>
                <a:cs typeface="Book Antiqua"/>
                <a:sym typeface="Book Antiqua"/>
              </a:defRPr>
            </a:lvl6pPr>
            <a:lvl7pPr marL="3200400" marR="0" lvl="6" indent="-228600" algn="l" rtl="0">
              <a:lnSpc>
                <a:spcPct val="90000"/>
              </a:lnSpc>
              <a:spcBef>
                <a:spcPts val="600"/>
              </a:spcBef>
              <a:spcAft>
                <a:spcPts val="0"/>
              </a:spcAft>
              <a:buClr>
                <a:schemeClr val="dk1"/>
              </a:buClr>
              <a:buSzPts val="750"/>
              <a:buFont typeface="Arial"/>
              <a:buNone/>
              <a:defRPr sz="750" b="0" i="0" u="none" strike="noStrike" cap="none">
                <a:solidFill>
                  <a:schemeClr val="dk1"/>
                </a:solidFill>
                <a:latin typeface="Book Antiqua"/>
                <a:ea typeface="Book Antiqua"/>
                <a:cs typeface="Book Antiqua"/>
                <a:sym typeface="Book Antiqua"/>
              </a:defRPr>
            </a:lvl7pPr>
            <a:lvl8pPr marL="3657600" marR="0" lvl="7" indent="-228600" algn="l" rtl="0">
              <a:lnSpc>
                <a:spcPct val="90000"/>
              </a:lnSpc>
              <a:spcBef>
                <a:spcPts val="600"/>
              </a:spcBef>
              <a:spcAft>
                <a:spcPts val="0"/>
              </a:spcAft>
              <a:buClr>
                <a:schemeClr val="dk1"/>
              </a:buClr>
              <a:buSzPts val="750"/>
              <a:buFont typeface="Arial"/>
              <a:buNone/>
              <a:defRPr sz="750" b="0" i="0" u="none" strike="noStrike" cap="none">
                <a:solidFill>
                  <a:schemeClr val="dk1"/>
                </a:solidFill>
                <a:latin typeface="Book Antiqua"/>
                <a:ea typeface="Book Antiqua"/>
                <a:cs typeface="Book Antiqua"/>
                <a:sym typeface="Book Antiqua"/>
              </a:defRPr>
            </a:lvl8pPr>
            <a:lvl9pPr marL="4114800" marR="0" lvl="8" indent="-228600" algn="l" rtl="0">
              <a:lnSpc>
                <a:spcPct val="90000"/>
              </a:lnSpc>
              <a:spcBef>
                <a:spcPts val="600"/>
              </a:spcBef>
              <a:spcAft>
                <a:spcPts val="0"/>
              </a:spcAft>
              <a:buClr>
                <a:schemeClr val="dk1"/>
              </a:buClr>
              <a:buSzPts val="750"/>
              <a:buFont typeface="Arial"/>
              <a:buNone/>
              <a:defRPr sz="750" b="0" i="0" u="none" strike="noStrike" cap="none">
                <a:solidFill>
                  <a:schemeClr val="dk1"/>
                </a:solidFill>
                <a:latin typeface="Book Antiqua"/>
                <a:ea typeface="Book Antiqua"/>
                <a:cs typeface="Book Antiqua"/>
                <a:sym typeface="Book Antiqua"/>
              </a:defRPr>
            </a:lvl9pPr>
          </a:lstStyle>
          <a:p>
            <a:endParaRPr/>
          </a:p>
        </p:txBody>
      </p:sp>
      <p:sp>
        <p:nvSpPr>
          <p:cNvPr id="225" name="Shape 225"/>
          <p:cNvSpPr txBox="1">
            <a:spLocks noGrp="1"/>
          </p:cNvSpPr>
          <p:nvPr>
            <p:ph type="dt" idx="10"/>
          </p:nvPr>
        </p:nvSpPr>
        <p:spPr>
          <a:xfrm>
            <a:off x="5843587" y="6374997"/>
            <a:ext cx="1110600" cy="2745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750"/>
              <a:buFont typeface="Book Antiqua"/>
              <a:buNone/>
              <a:defRPr sz="75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9pPr>
          </a:lstStyle>
          <a:p>
            <a:endParaRPr/>
          </a:p>
        </p:txBody>
      </p:sp>
      <p:sp>
        <p:nvSpPr>
          <p:cNvPr id="226" name="Shape 226"/>
          <p:cNvSpPr txBox="1">
            <a:spLocks noGrp="1"/>
          </p:cNvSpPr>
          <p:nvPr>
            <p:ph type="ftr" idx="11"/>
          </p:nvPr>
        </p:nvSpPr>
        <p:spPr>
          <a:xfrm>
            <a:off x="971549" y="6374997"/>
            <a:ext cx="4682400" cy="274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750"/>
              <a:buFont typeface="Book Antiqua"/>
              <a:buNone/>
              <a:defRPr sz="75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9pPr>
          </a:lstStyle>
          <a:p>
            <a:endParaRPr/>
          </a:p>
        </p:txBody>
      </p:sp>
      <p:sp>
        <p:nvSpPr>
          <p:cNvPr id="227" name="Shape 227"/>
          <p:cNvSpPr txBox="1">
            <a:spLocks noGrp="1"/>
          </p:cNvSpPr>
          <p:nvPr>
            <p:ph type="sldNum" idx="12"/>
          </p:nvPr>
        </p:nvSpPr>
        <p:spPr>
          <a:xfrm>
            <a:off x="7143750" y="6374997"/>
            <a:ext cx="1028700" cy="27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8"/>
        <p:cNvGrpSpPr/>
        <p:nvPr/>
      </p:nvGrpSpPr>
      <p:grpSpPr>
        <a:xfrm>
          <a:off x="0" y="0"/>
          <a:ext cx="0" cy="0"/>
          <a:chOff x="0" y="0"/>
          <a:chExt cx="0" cy="0"/>
        </a:xfrm>
      </p:grpSpPr>
      <p:sp>
        <p:nvSpPr>
          <p:cNvPr id="229" name="Shape 229"/>
          <p:cNvSpPr/>
          <p:nvPr/>
        </p:nvSpPr>
        <p:spPr>
          <a:xfrm>
            <a:off x="6321766" y="0"/>
            <a:ext cx="2822100" cy="6858000"/>
          </a:xfrm>
          <a:custGeom>
            <a:avLst/>
            <a:gdLst/>
            <a:ahLst/>
            <a:cxnLst/>
            <a:rect l="0" t="0" r="0" b="0"/>
            <a:pathLst>
              <a:path w="120000" h="120000" extrusionOk="0">
                <a:moveTo>
                  <a:pt x="0" y="0"/>
                </a:moveTo>
                <a:lnTo>
                  <a:pt x="119999" y="0"/>
                </a:lnTo>
                <a:lnTo>
                  <a:pt x="119999" y="120000"/>
                </a:lnTo>
                <a:lnTo>
                  <a:pt x="10799" y="120000"/>
                </a:lnTo>
                <a:lnTo>
                  <a:pt x="37934" y="75888"/>
                </a:lnTo>
                <a:close/>
              </a:path>
            </a:pathLst>
          </a:custGeom>
          <a:solidFill>
            <a:schemeClr val="dk1"/>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Book Antiqua"/>
              <a:ea typeface="Book Antiqua"/>
              <a:cs typeface="Book Antiqua"/>
              <a:sym typeface="Book Antiqua"/>
            </a:endParaRPr>
          </a:p>
        </p:txBody>
      </p:sp>
      <p:sp>
        <p:nvSpPr>
          <p:cNvPr id="230" name="Shape 230"/>
          <p:cNvSpPr/>
          <p:nvPr/>
        </p:nvSpPr>
        <p:spPr>
          <a:xfrm>
            <a:off x="6109039" y="0"/>
            <a:ext cx="1254000" cy="6858000"/>
          </a:xfrm>
          <a:custGeom>
            <a:avLst/>
            <a:gdLst/>
            <a:ahLst/>
            <a:cxnLst/>
            <a:rect l="0" t="0" r="0" b="0"/>
            <a:pathLst>
              <a:path w="120000" h="120000" extrusionOk="0">
                <a:moveTo>
                  <a:pt x="0" y="0"/>
                </a:moveTo>
                <a:lnTo>
                  <a:pt x="34936" y="0"/>
                </a:lnTo>
                <a:lnTo>
                  <a:pt x="120000" y="75888"/>
                </a:lnTo>
                <a:lnTo>
                  <a:pt x="59240" y="120000"/>
                </a:lnTo>
                <a:lnTo>
                  <a:pt x="24607" y="120000"/>
                </a:lnTo>
                <a:lnTo>
                  <a:pt x="85366" y="75888"/>
                </a:lnTo>
                <a:close/>
              </a:path>
            </a:pathLst>
          </a:custGeom>
          <a:solidFill>
            <a:schemeClr val="accent2"/>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Book Antiqua"/>
              <a:ea typeface="Book Antiqua"/>
              <a:cs typeface="Book Antiqua"/>
              <a:sym typeface="Book Antiqua"/>
            </a:endParaRPr>
          </a:p>
        </p:txBody>
      </p:sp>
      <p:sp>
        <p:nvSpPr>
          <p:cNvPr id="231" name="Shape 231"/>
          <p:cNvSpPr/>
          <p:nvPr/>
        </p:nvSpPr>
        <p:spPr>
          <a:xfrm>
            <a:off x="5962989" y="0"/>
            <a:ext cx="1146300" cy="6858000"/>
          </a:xfrm>
          <a:custGeom>
            <a:avLst/>
            <a:gdLst/>
            <a:ahLst/>
            <a:cxnLst/>
            <a:rect l="0" t="0" r="0" b="0"/>
            <a:pathLst>
              <a:path w="120000" h="120000" extrusionOk="0">
                <a:moveTo>
                  <a:pt x="0" y="0"/>
                </a:moveTo>
                <a:lnTo>
                  <a:pt x="26592" y="0"/>
                </a:lnTo>
                <a:lnTo>
                  <a:pt x="120000" y="75888"/>
                </a:lnTo>
                <a:lnTo>
                  <a:pt x="53517" y="120000"/>
                </a:lnTo>
                <a:lnTo>
                  <a:pt x="26592" y="120000"/>
                </a:lnTo>
                <a:lnTo>
                  <a:pt x="93407" y="75888"/>
                </a:lnTo>
                <a:close/>
              </a:path>
            </a:pathLst>
          </a:custGeom>
          <a:solidFill>
            <a:schemeClr val="accent1"/>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Book Antiqua"/>
              <a:ea typeface="Book Antiqua"/>
              <a:cs typeface="Book Antiqua"/>
              <a:sym typeface="Book Antiqua"/>
            </a:endParaRPr>
          </a:p>
        </p:txBody>
      </p:sp>
      <p:sp>
        <p:nvSpPr>
          <p:cNvPr id="232" name="Shape 232"/>
          <p:cNvSpPr txBox="1">
            <a:spLocks noGrp="1"/>
          </p:cNvSpPr>
          <p:nvPr>
            <p:ph type="ctrTitle"/>
          </p:nvPr>
        </p:nvSpPr>
        <p:spPr>
          <a:xfrm>
            <a:off x="971550" y="1873583"/>
            <a:ext cx="4800600" cy="25605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000"/>
              <a:buFont typeface="Book Antiqua"/>
              <a:buNone/>
              <a:defRPr sz="3000" b="0" i="0" u="none" strike="noStrike" cap="none">
                <a:solidFill>
                  <a:schemeClr val="dk1"/>
                </a:solidFill>
                <a:latin typeface="Book Antiqua"/>
                <a:ea typeface="Book Antiqua"/>
                <a:cs typeface="Book Antiqua"/>
                <a:sym typeface="Book Antiqua"/>
              </a:defRPr>
            </a:lvl1pPr>
            <a:lvl2pPr lvl="1" rtl="0">
              <a:spcBef>
                <a:spcPts val="0"/>
              </a:spcBef>
              <a:spcAft>
                <a:spcPts val="0"/>
              </a:spcAft>
              <a:buSzPts val="1350"/>
              <a:buFont typeface="Arial"/>
              <a:buNone/>
              <a:defRPr sz="1350"/>
            </a:lvl2pPr>
            <a:lvl3pPr lvl="2" rtl="0">
              <a:spcBef>
                <a:spcPts val="0"/>
              </a:spcBef>
              <a:spcAft>
                <a:spcPts val="0"/>
              </a:spcAft>
              <a:buSzPts val="1350"/>
              <a:buFont typeface="Arial"/>
              <a:buNone/>
              <a:defRPr sz="1350"/>
            </a:lvl3pPr>
            <a:lvl4pPr lvl="3" rtl="0">
              <a:spcBef>
                <a:spcPts val="0"/>
              </a:spcBef>
              <a:spcAft>
                <a:spcPts val="0"/>
              </a:spcAft>
              <a:buSzPts val="1350"/>
              <a:buFont typeface="Arial"/>
              <a:buNone/>
              <a:defRPr sz="1350"/>
            </a:lvl4pPr>
            <a:lvl5pPr lvl="4" rtl="0">
              <a:spcBef>
                <a:spcPts val="0"/>
              </a:spcBef>
              <a:spcAft>
                <a:spcPts val="0"/>
              </a:spcAft>
              <a:buSzPts val="1350"/>
              <a:buFont typeface="Arial"/>
              <a:buNone/>
              <a:defRPr sz="1350"/>
            </a:lvl5pPr>
            <a:lvl6pPr lvl="5" rtl="0">
              <a:spcBef>
                <a:spcPts val="0"/>
              </a:spcBef>
              <a:spcAft>
                <a:spcPts val="0"/>
              </a:spcAft>
              <a:buSzPts val="1350"/>
              <a:buFont typeface="Arial"/>
              <a:buNone/>
              <a:defRPr sz="1350"/>
            </a:lvl6pPr>
            <a:lvl7pPr lvl="6" rtl="0">
              <a:spcBef>
                <a:spcPts val="0"/>
              </a:spcBef>
              <a:spcAft>
                <a:spcPts val="0"/>
              </a:spcAft>
              <a:buSzPts val="1350"/>
              <a:buFont typeface="Arial"/>
              <a:buNone/>
              <a:defRPr sz="1350"/>
            </a:lvl7pPr>
            <a:lvl8pPr lvl="7" rtl="0">
              <a:spcBef>
                <a:spcPts val="0"/>
              </a:spcBef>
              <a:spcAft>
                <a:spcPts val="0"/>
              </a:spcAft>
              <a:buSzPts val="1350"/>
              <a:buFont typeface="Arial"/>
              <a:buNone/>
              <a:defRPr sz="1350"/>
            </a:lvl8pPr>
            <a:lvl9pPr lvl="8" rtl="0">
              <a:spcBef>
                <a:spcPts val="0"/>
              </a:spcBef>
              <a:spcAft>
                <a:spcPts val="0"/>
              </a:spcAft>
              <a:buSzPts val="1350"/>
              <a:buFont typeface="Arial"/>
              <a:buNone/>
              <a:defRPr sz="1350"/>
            </a:lvl9pPr>
          </a:lstStyle>
          <a:p>
            <a:endParaRPr/>
          </a:p>
        </p:txBody>
      </p:sp>
      <p:sp>
        <p:nvSpPr>
          <p:cNvPr id="233" name="Shape 233"/>
          <p:cNvSpPr txBox="1">
            <a:spLocks noGrp="1"/>
          </p:cNvSpPr>
          <p:nvPr>
            <p:ph type="subTitle" idx="1"/>
          </p:nvPr>
        </p:nvSpPr>
        <p:spPr>
          <a:xfrm>
            <a:off x="971550" y="4572002"/>
            <a:ext cx="4800600" cy="1599900"/>
          </a:xfrm>
          <a:prstGeom prst="rect">
            <a:avLst/>
          </a:prstGeom>
          <a:noFill/>
          <a:ln>
            <a:noFill/>
          </a:ln>
        </p:spPr>
        <p:txBody>
          <a:bodyPr spcFirstLastPara="1" wrap="square" lIns="91425" tIns="91425" rIns="91425" bIns="91425" anchor="t" anchorCtr="0"/>
          <a:lstStyle>
            <a:lvl1pPr marR="0" lvl="0" algn="l" rtl="0">
              <a:lnSpc>
                <a:spcPct val="90000"/>
              </a:lnSpc>
              <a:spcBef>
                <a:spcPts val="900"/>
              </a:spcBef>
              <a:spcAft>
                <a:spcPts val="0"/>
              </a:spcAft>
              <a:buClr>
                <a:srgbClr val="080808"/>
              </a:buClr>
              <a:buSzPts val="1800"/>
              <a:buFont typeface="Arial"/>
              <a:buNone/>
              <a:defRPr sz="1800" b="0" i="0" u="none" strike="noStrike" cap="none">
                <a:solidFill>
                  <a:srgbClr val="034680"/>
                </a:solidFill>
                <a:latin typeface="Arial"/>
                <a:ea typeface="Arial"/>
                <a:cs typeface="Arial"/>
                <a:sym typeface="Arial"/>
              </a:defRPr>
            </a:lvl1pPr>
            <a:lvl2pPr marR="0" lvl="1" algn="ctr" rtl="0">
              <a:lnSpc>
                <a:spcPct val="90000"/>
              </a:lnSpc>
              <a:spcBef>
                <a:spcPts val="750"/>
              </a:spcBef>
              <a:spcAft>
                <a:spcPts val="0"/>
              </a:spcAft>
              <a:buClr>
                <a:srgbClr val="080808"/>
              </a:buClr>
              <a:buSzPts val="1500"/>
              <a:buFont typeface="Arial"/>
              <a:buNone/>
              <a:defRPr sz="1500" b="0" i="0" u="none" strike="noStrike" cap="none">
                <a:solidFill>
                  <a:srgbClr val="377BBB"/>
                </a:solidFill>
                <a:latin typeface="Arial"/>
                <a:ea typeface="Arial"/>
                <a:cs typeface="Arial"/>
                <a:sym typeface="Arial"/>
              </a:defRPr>
            </a:lvl2pPr>
            <a:lvl3pPr marR="0" lvl="2" algn="ctr" rtl="0">
              <a:lnSpc>
                <a:spcPct val="90000"/>
              </a:lnSpc>
              <a:spcBef>
                <a:spcPts val="600"/>
              </a:spcBef>
              <a:spcAft>
                <a:spcPts val="0"/>
              </a:spcAft>
              <a:buClr>
                <a:srgbClr val="080808"/>
              </a:buClr>
              <a:buSzPts val="1350"/>
              <a:buFont typeface="Arial"/>
              <a:buNone/>
              <a:defRPr sz="1350" b="0" i="0" u="none" strike="noStrike" cap="none">
                <a:solidFill>
                  <a:srgbClr val="377BBB"/>
                </a:solidFill>
                <a:latin typeface="Arial"/>
                <a:ea typeface="Arial"/>
                <a:cs typeface="Arial"/>
                <a:sym typeface="Arial"/>
              </a:defRPr>
            </a:lvl3pPr>
            <a:lvl4pPr marR="0" lvl="3" algn="ctr" rtl="0">
              <a:lnSpc>
                <a:spcPct val="90000"/>
              </a:lnSpc>
              <a:spcBef>
                <a:spcPts val="600"/>
              </a:spcBef>
              <a:spcAft>
                <a:spcPts val="0"/>
              </a:spcAft>
              <a:buClr>
                <a:srgbClr val="080808"/>
              </a:buClr>
              <a:buSzPts val="1200"/>
              <a:buFont typeface="Arial"/>
              <a:buNone/>
              <a:defRPr sz="1200" b="0" i="0" u="none" strike="noStrike" cap="none">
                <a:solidFill>
                  <a:srgbClr val="377BBB"/>
                </a:solidFill>
                <a:latin typeface="Arial"/>
                <a:ea typeface="Arial"/>
                <a:cs typeface="Arial"/>
                <a:sym typeface="Arial"/>
              </a:defRPr>
            </a:lvl4pPr>
            <a:lvl5pPr marR="0" lvl="4" algn="ctr" rtl="0">
              <a:lnSpc>
                <a:spcPct val="90000"/>
              </a:lnSpc>
              <a:spcBef>
                <a:spcPts val="600"/>
              </a:spcBef>
              <a:spcAft>
                <a:spcPts val="0"/>
              </a:spcAft>
              <a:buClr>
                <a:srgbClr val="080808"/>
              </a:buClr>
              <a:buSzPts val="1200"/>
              <a:buFont typeface="Arial"/>
              <a:buNone/>
              <a:defRPr sz="1200" b="0" i="0" u="none" strike="noStrike" cap="none">
                <a:solidFill>
                  <a:srgbClr val="377BBB"/>
                </a:solidFill>
                <a:latin typeface="Arial"/>
                <a:ea typeface="Arial"/>
                <a:cs typeface="Arial"/>
                <a:sym typeface="Arial"/>
              </a:defRPr>
            </a:lvl5pPr>
            <a:lvl6pPr marR="0" lvl="5" algn="ctr"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Book Antiqua"/>
                <a:ea typeface="Book Antiqua"/>
                <a:cs typeface="Book Antiqua"/>
                <a:sym typeface="Book Antiqua"/>
              </a:defRPr>
            </a:lvl6pPr>
            <a:lvl7pPr marR="0" lvl="6" algn="ctr"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Book Antiqua"/>
                <a:ea typeface="Book Antiqua"/>
                <a:cs typeface="Book Antiqua"/>
                <a:sym typeface="Book Antiqua"/>
              </a:defRPr>
            </a:lvl7pPr>
            <a:lvl8pPr marR="0" lvl="7" algn="ctr"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Book Antiqua"/>
                <a:ea typeface="Book Antiqua"/>
                <a:cs typeface="Book Antiqua"/>
                <a:sym typeface="Book Antiqua"/>
              </a:defRPr>
            </a:lvl8pPr>
            <a:lvl9pPr marR="0" lvl="8" algn="ctr"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Book Antiqua"/>
                <a:ea typeface="Book Antiqua"/>
                <a:cs typeface="Book Antiqua"/>
                <a:sym typeface="Book Antiqua"/>
              </a:defRPr>
            </a:lvl9pPr>
          </a:lstStyle>
          <a:p>
            <a:endParaRPr/>
          </a:p>
        </p:txBody>
      </p:sp>
      <p:pic>
        <p:nvPicPr>
          <p:cNvPr id="234" name="Shape 234"/>
          <p:cNvPicPr preferRelativeResize="0"/>
          <p:nvPr/>
        </p:nvPicPr>
        <p:blipFill rotWithShape="1">
          <a:blip r:embed="rId2">
            <a:alphaModFix/>
          </a:blip>
          <a:srcRect/>
          <a:stretch/>
        </p:blipFill>
        <p:spPr>
          <a:xfrm>
            <a:off x="7503220" y="167625"/>
            <a:ext cx="1552356" cy="4216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5"/>
        <p:cNvGrpSpPr/>
        <p:nvPr/>
      </p:nvGrpSpPr>
      <p:grpSpPr>
        <a:xfrm>
          <a:off x="0" y="0"/>
          <a:ext cx="0" cy="0"/>
          <a:chOff x="0" y="0"/>
          <a:chExt cx="0" cy="0"/>
        </a:xfrm>
      </p:grpSpPr>
      <p:sp>
        <p:nvSpPr>
          <p:cNvPr id="236" name="Shape 236"/>
          <p:cNvSpPr/>
          <p:nvPr/>
        </p:nvSpPr>
        <p:spPr>
          <a:xfrm>
            <a:off x="7216775" y="0"/>
            <a:ext cx="1927200" cy="6858000"/>
          </a:xfrm>
          <a:custGeom>
            <a:avLst/>
            <a:gdLst/>
            <a:ahLst/>
            <a:cxnLst/>
            <a:rect l="0" t="0" r="0" b="0"/>
            <a:pathLst>
              <a:path w="120000" h="120000" extrusionOk="0">
                <a:moveTo>
                  <a:pt x="0" y="0"/>
                </a:moveTo>
                <a:lnTo>
                  <a:pt x="120000" y="0"/>
                </a:lnTo>
                <a:lnTo>
                  <a:pt x="120000" y="120000"/>
                </a:lnTo>
                <a:lnTo>
                  <a:pt x="15815" y="120000"/>
                </a:lnTo>
                <a:lnTo>
                  <a:pt x="55551" y="75888"/>
                </a:lnTo>
                <a:close/>
              </a:path>
            </a:pathLst>
          </a:custGeom>
          <a:solidFill>
            <a:schemeClr val="dk1"/>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Book Antiqua"/>
              <a:ea typeface="Book Antiqua"/>
              <a:cs typeface="Book Antiqua"/>
              <a:sym typeface="Book Antiqua"/>
            </a:endParaRPr>
          </a:p>
        </p:txBody>
      </p:sp>
      <p:sp>
        <p:nvSpPr>
          <p:cNvPr id="237" name="Shape 237"/>
          <p:cNvSpPr/>
          <p:nvPr/>
        </p:nvSpPr>
        <p:spPr>
          <a:xfrm>
            <a:off x="6927849" y="0"/>
            <a:ext cx="1254000" cy="6858000"/>
          </a:xfrm>
          <a:custGeom>
            <a:avLst/>
            <a:gdLst/>
            <a:ahLst/>
            <a:cxnLst/>
            <a:rect l="0" t="0" r="0" b="0"/>
            <a:pathLst>
              <a:path w="120000" h="120000" extrusionOk="0">
                <a:moveTo>
                  <a:pt x="0" y="0"/>
                </a:moveTo>
                <a:lnTo>
                  <a:pt x="34936" y="0"/>
                </a:lnTo>
                <a:lnTo>
                  <a:pt x="120000" y="75888"/>
                </a:lnTo>
                <a:lnTo>
                  <a:pt x="59240" y="120000"/>
                </a:lnTo>
                <a:lnTo>
                  <a:pt x="24607" y="120000"/>
                </a:lnTo>
                <a:lnTo>
                  <a:pt x="85366" y="75888"/>
                </a:lnTo>
                <a:close/>
              </a:path>
            </a:pathLst>
          </a:custGeom>
          <a:solidFill>
            <a:schemeClr val="accent2"/>
          </a:solidFill>
          <a:ln>
            <a:noFill/>
          </a:ln>
          <a:effectLst>
            <a:outerShdw blurRad="101598" dist="50800" algn="l" rotWithShape="0">
              <a:srgbClr val="000000">
                <a:alpha val="23920"/>
              </a:srgbClr>
            </a:outerShdw>
          </a:effectLst>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Book Antiqua"/>
              <a:ea typeface="Book Antiqua"/>
              <a:cs typeface="Book Antiqua"/>
              <a:sym typeface="Book Antiqua"/>
            </a:endParaRPr>
          </a:p>
        </p:txBody>
      </p:sp>
      <p:sp>
        <p:nvSpPr>
          <p:cNvPr id="238" name="Shape 238"/>
          <p:cNvSpPr/>
          <p:nvPr/>
        </p:nvSpPr>
        <p:spPr>
          <a:xfrm>
            <a:off x="6880225" y="0"/>
            <a:ext cx="1095300" cy="6858000"/>
          </a:xfrm>
          <a:custGeom>
            <a:avLst/>
            <a:gdLst/>
            <a:ahLst/>
            <a:cxnLst/>
            <a:rect l="0" t="0" r="0" b="0"/>
            <a:pathLst>
              <a:path w="120000" h="120000" extrusionOk="0">
                <a:moveTo>
                  <a:pt x="0" y="0"/>
                </a:moveTo>
                <a:lnTo>
                  <a:pt x="22260" y="0"/>
                </a:lnTo>
                <a:lnTo>
                  <a:pt x="120000" y="75888"/>
                </a:lnTo>
                <a:lnTo>
                  <a:pt x="50434" y="120000"/>
                </a:lnTo>
                <a:lnTo>
                  <a:pt x="28173" y="120000"/>
                </a:lnTo>
                <a:lnTo>
                  <a:pt x="97739" y="75888"/>
                </a:lnTo>
                <a:close/>
              </a:path>
            </a:pathLst>
          </a:custGeom>
          <a:solidFill>
            <a:schemeClr val="accent1"/>
          </a:solidFill>
          <a:ln>
            <a:noFill/>
          </a:ln>
          <a:effectLst>
            <a:outerShdw blurRad="101598" dist="50800" algn="l" rotWithShape="0">
              <a:srgbClr val="000000">
                <a:alpha val="23920"/>
              </a:srgbClr>
            </a:outerShdw>
          </a:effectLst>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Book Antiqua"/>
              <a:ea typeface="Book Antiqua"/>
              <a:cs typeface="Book Antiqua"/>
              <a:sym typeface="Book Antiqua"/>
            </a:endParaRPr>
          </a:p>
        </p:txBody>
      </p:sp>
      <p:sp>
        <p:nvSpPr>
          <p:cNvPr id="239" name="Shape 239"/>
          <p:cNvSpPr/>
          <p:nvPr/>
        </p:nvSpPr>
        <p:spPr>
          <a:xfrm>
            <a:off x="6880225" y="0"/>
            <a:ext cx="1095300" cy="6858000"/>
          </a:xfrm>
          <a:custGeom>
            <a:avLst/>
            <a:gdLst/>
            <a:ahLst/>
            <a:cxnLst/>
            <a:rect l="0" t="0" r="0" b="0"/>
            <a:pathLst>
              <a:path w="120000" h="120000" extrusionOk="0">
                <a:moveTo>
                  <a:pt x="0" y="0"/>
                </a:moveTo>
                <a:lnTo>
                  <a:pt x="22260" y="0"/>
                </a:lnTo>
                <a:lnTo>
                  <a:pt x="120000" y="75888"/>
                </a:lnTo>
                <a:lnTo>
                  <a:pt x="50434" y="120000"/>
                </a:lnTo>
                <a:lnTo>
                  <a:pt x="28173" y="120000"/>
                </a:lnTo>
                <a:lnTo>
                  <a:pt x="97739" y="75888"/>
                </a:lnTo>
                <a:close/>
              </a:path>
            </a:pathLst>
          </a:custGeom>
          <a:solidFill>
            <a:schemeClr val="accent1"/>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Book Antiqua"/>
              <a:ea typeface="Book Antiqua"/>
              <a:cs typeface="Book Antiqua"/>
              <a:sym typeface="Book Antiqua"/>
            </a:endParaRPr>
          </a:p>
        </p:txBody>
      </p:sp>
      <p:sp>
        <p:nvSpPr>
          <p:cNvPr id="240" name="Shape 240"/>
          <p:cNvSpPr txBox="1">
            <a:spLocks noGrp="1"/>
          </p:cNvSpPr>
          <p:nvPr>
            <p:ph type="title"/>
          </p:nvPr>
        </p:nvSpPr>
        <p:spPr>
          <a:xfrm>
            <a:off x="971549" y="2914651"/>
            <a:ext cx="6035100" cy="15573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034680"/>
              </a:buClr>
              <a:buSzPts val="2400"/>
              <a:buFont typeface="Book Antiqua"/>
              <a:buNone/>
              <a:defRPr sz="2400" b="0" i="0" u="none" strike="noStrike" cap="none">
                <a:solidFill>
                  <a:srgbClr val="034680"/>
                </a:solidFill>
                <a:latin typeface="Book Antiqua"/>
                <a:ea typeface="Book Antiqua"/>
                <a:cs typeface="Book Antiqua"/>
                <a:sym typeface="Book Antiqua"/>
              </a:defRPr>
            </a:lvl1pPr>
            <a:lvl2pPr lvl="1" rtl="0">
              <a:spcBef>
                <a:spcPts val="0"/>
              </a:spcBef>
              <a:spcAft>
                <a:spcPts val="0"/>
              </a:spcAft>
              <a:buSzPts val="1350"/>
              <a:buFont typeface="Arial"/>
              <a:buNone/>
              <a:defRPr sz="1350"/>
            </a:lvl2pPr>
            <a:lvl3pPr lvl="2" rtl="0">
              <a:spcBef>
                <a:spcPts val="0"/>
              </a:spcBef>
              <a:spcAft>
                <a:spcPts val="0"/>
              </a:spcAft>
              <a:buSzPts val="1350"/>
              <a:buFont typeface="Arial"/>
              <a:buNone/>
              <a:defRPr sz="1350"/>
            </a:lvl3pPr>
            <a:lvl4pPr lvl="3" rtl="0">
              <a:spcBef>
                <a:spcPts val="0"/>
              </a:spcBef>
              <a:spcAft>
                <a:spcPts val="0"/>
              </a:spcAft>
              <a:buSzPts val="1350"/>
              <a:buFont typeface="Arial"/>
              <a:buNone/>
              <a:defRPr sz="1350"/>
            </a:lvl4pPr>
            <a:lvl5pPr lvl="4" rtl="0">
              <a:spcBef>
                <a:spcPts val="0"/>
              </a:spcBef>
              <a:spcAft>
                <a:spcPts val="0"/>
              </a:spcAft>
              <a:buSzPts val="1350"/>
              <a:buFont typeface="Arial"/>
              <a:buNone/>
              <a:defRPr sz="1350"/>
            </a:lvl5pPr>
            <a:lvl6pPr lvl="5" rtl="0">
              <a:spcBef>
                <a:spcPts val="0"/>
              </a:spcBef>
              <a:spcAft>
                <a:spcPts val="0"/>
              </a:spcAft>
              <a:buSzPts val="1350"/>
              <a:buFont typeface="Arial"/>
              <a:buNone/>
              <a:defRPr sz="1350"/>
            </a:lvl6pPr>
            <a:lvl7pPr lvl="6" rtl="0">
              <a:spcBef>
                <a:spcPts val="0"/>
              </a:spcBef>
              <a:spcAft>
                <a:spcPts val="0"/>
              </a:spcAft>
              <a:buSzPts val="1350"/>
              <a:buFont typeface="Arial"/>
              <a:buNone/>
              <a:defRPr sz="1350"/>
            </a:lvl7pPr>
            <a:lvl8pPr lvl="7" rtl="0">
              <a:spcBef>
                <a:spcPts val="0"/>
              </a:spcBef>
              <a:spcAft>
                <a:spcPts val="0"/>
              </a:spcAft>
              <a:buSzPts val="1350"/>
              <a:buFont typeface="Arial"/>
              <a:buNone/>
              <a:defRPr sz="1350"/>
            </a:lvl8pPr>
            <a:lvl9pPr lvl="8" rtl="0">
              <a:spcBef>
                <a:spcPts val="0"/>
              </a:spcBef>
              <a:spcAft>
                <a:spcPts val="0"/>
              </a:spcAft>
              <a:buSzPts val="1350"/>
              <a:buFont typeface="Arial"/>
              <a:buNone/>
              <a:defRPr sz="1350"/>
            </a:lvl9pPr>
          </a:lstStyle>
          <a:p>
            <a:endParaRPr/>
          </a:p>
        </p:txBody>
      </p:sp>
      <p:sp>
        <p:nvSpPr>
          <p:cNvPr id="241" name="Shape 241"/>
          <p:cNvSpPr txBox="1">
            <a:spLocks noGrp="1"/>
          </p:cNvSpPr>
          <p:nvPr>
            <p:ph type="body" idx="1"/>
          </p:nvPr>
        </p:nvSpPr>
        <p:spPr>
          <a:xfrm>
            <a:off x="971549" y="4589461"/>
            <a:ext cx="6035100" cy="1011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900"/>
              </a:spcBef>
              <a:spcAft>
                <a:spcPts val="0"/>
              </a:spcAft>
              <a:buClr>
                <a:srgbClr val="080808"/>
              </a:buClr>
              <a:buSzPts val="1800"/>
              <a:buFont typeface="Arial"/>
              <a:buNone/>
              <a:defRPr sz="1800" b="0" i="0" u="none" strike="noStrike" cap="none">
                <a:solidFill>
                  <a:srgbClr val="377BBB"/>
                </a:solidFill>
                <a:latin typeface="Arial"/>
                <a:ea typeface="Arial"/>
                <a:cs typeface="Arial"/>
                <a:sym typeface="Arial"/>
              </a:defRPr>
            </a:lvl1pPr>
            <a:lvl2pPr marL="914400" marR="0" lvl="1" indent="-228600" algn="l" rtl="0">
              <a:lnSpc>
                <a:spcPct val="90000"/>
              </a:lnSpc>
              <a:spcBef>
                <a:spcPts val="750"/>
              </a:spcBef>
              <a:spcAft>
                <a:spcPts val="0"/>
              </a:spcAft>
              <a:buClr>
                <a:srgbClr val="080808"/>
              </a:buClr>
              <a:buSzPts val="1500"/>
              <a:buFont typeface="Arial"/>
              <a:buNone/>
              <a:defRPr sz="1500" b="0" i="0" u="none" strike="noStrike" cap="none">
                <a:solidFill>
                  <a:srgbClr val="979BA5"/>
                </a:solidFill>
                <a:latin typeface="Arial"/>
                <a:ea typeface="Arial"/>
                <a:cs typeface="Arial"/>
                <a:sym typeface="Arial"/>
              </a:defRPr>
            </a:lvl2pPr>
            <a:lvl3pPr marL="1371600" marR="0" lvl="2" indent="-228600" algn="l" rtl="0">
              <a:lnSpc>
                <a:spcPct val="90000"/>
              </a:lnSpc>
              <a:spcBef>
                <a:spcPts val="600"/>
              </a:spcBef>
              <a:spcAft>
                <a:spcPts val="0"/>
              </a:spcAft>
              <a:buClr>
                <a:srgbClr val="080808"/>
              </a:buClr>
              <a:buSzPts val="1350"/>
              <a:buFont typeface="Arial"/>
              <a:buNone/>
              <a:defRPr sz="1350" b="0" i="0" u="none" strike="noStrike" cap="none">
                <a:solidFill>
                  <a:srgbClr val="979BA5"/>
                </a:solidFill>
                <a:latin typeface="Arial"/>
                <a:ea typeface="Arial"/>
                <a:cs typeface="Arial"/>
                <a:sym typeface="Arial"/>
              </a:defRPr>
            </a:lvl3pPr>
            <a:lvl4pPr marL="1828800" marR="0" lvl="3" indent="-228600" algn="l" rtl="0">
              <a:lnSpc>
                <a:spcPct val="90000"/>
              </a:lnSpc>
              <a:spcBef>
                <a:spcPts val="600"/>
              </a:spcBef>
              <a:spcAft>
                <a:spcPts val="0"/>
              </a:spcAft>
              <a:buClr>
                <a:srgbClr val="080808"/>
              </a:buClr>
              <a:buSzPts val="1200"/>
              <a:buFont typeface="Arial"/>
              <a:buNone/>
              <a:defRPr sz="1200" b="0" i="0" u="none" strike="noStrike" cap="none">
                <a:solidFill>
                  <a:srgbClr val="979BA5"/>
                </a:solidFill>
                <a:latin typeface="Arial"/>
                <a:ea typeface="Arial"/>
                <a:cs typeface="Arial"/>
                <a:sym typeface="Arial"/>
              </a:defRPr>
            </a:lvl4pPr>
            <a:lvl5pPr marL="2286000" marR="0" lvl="4" indent="-228600" algn="l" rtl="0">
              <a:lnSpc>
                <a:spcPct val="90000"/>
              </a:lnSpc>
              <a:spcBef>
                <a:spcPts val="600"/>
              </a:spcBef>
              <a:spcAft>
                <a:spcPts val="0"/>
              </a:spcAft>
              <a:buClr>
                <a:srgbClr val="080808"/>
              </a:buClr>
              <a:buSzPts val="1200"/>
              <a:buFont typeface="Arial"/>
              <a:buNone/>
              <a:defRPr sz="1200" b="0" i="0" u="none" strike="noStrike" cap="none">
                <a:solidFill>
                  <a:srgbClr val="979BA5"/>
                </a:solidFill>
                <a:latin typeface="Arial"/>
                <a:ea typeface="Arial"/>
                <a:cs typeface="Arial"/>
                <a:sym typeface="Arial"/>
              </a:defRPr>
            </a:lvl5pPr>
            <a:lvl6pPr marL="2743200" marR="0" lvl="5" indent="-228600" algn="l" rtl="0">
              <a:lnSpc>
                <a:spcPct val="90000"/>
              </a:lnSpc>
              <a:spcBef>
                <a:spcPts val="600"/>
              </a:spcBef>
              <a:spcAft>
                <a:spcPts val="0"/>
              </a:spcAft>
              <a:buClr>
                <a:srgbClr val="979BA5"/>
              </a:buClr>
              <a:buSzPts val="1200"/>
              <a:buFont typeface="Arial"/>
              <a:buNone/>
              <a:defRPr sz="1200" b="0" i="0" u="none" strike="noStrike" cap="none">
                <a:solidFill>
                  <a:srgbClr val="979BA5"/>
                </a:solidFill>
                <a:latin typeface="Book Antiqua"/>
                <a:ea typeface="Book Antiqua"/>
                <a:cs typeface="Book Antiqua"/>
                <a:sym typeface="Book Antiqua"/>
              </a:defRPr>
            </a:lvl6pPr>
            <a:lvl7pPr marL="3200400" marR="0" lvl="6" indent="-228600" algn="l" rtl="0">
              <a:lnSpc>
                <a:spcPct val="90000"/>
              </a:lnSpc>
              <a:spcBef>
                <a:spcPts val="600"/>
              </a:spcBef>
              <a:spcAft>
                <a:spcPts val="0"/>
              </a:spcAft>
              <a:buClr>
                <a:srgbClr val="979BA5"/>
              </a:buClr>
              <a:buSzPts val="1200"/>
              <a:buFont typeface="Arial"/>
              <a:buNone/>
              <a:defRPr sz="1200" b="0" i="0" u="none" strike="noStrike" cap="none">
                <a:solidFill>
                  <a:srgbClr val="979BA5"/>
                </a:solidFill>
                <a:latin typeface="Book Antiqua"/>
                <a:ea typeface="Book Antiqua"/>
                <a:cs typeface="Book Antiqua"/>
                <a:sym typeface="Book Antiqua"/>
              </a:defRPr>
            </a:lvl7pPr>
            <a:lvl8pPr marL="3657600" marR="0" lvl="7" indent="-228600" algn="l" rtl="0">
              <a:lnSpc>
                <a:spcPct val="90000"/>
              </a:lnSpc>
              <a:spcBef>
                <a:spcPts val="600"/>
              </a:spcBef>
              <a:spcAft>
                <a:spcPts val="0"/>
              </a:spcAft>
              <a:buClr>
                <a:srgbClr val="979BA5"/>
              </a:buClr>
              <a:buSzPts val="1200"/>
              <a:buFont typeface="Arial"/>
              <a:buNone/>
              <a:defRPr sz="1200" b="0" i="0" u="none" strike="noStrike" cap="none">
                <a:solidFill>
                  <a:srgbClr val="979BA5"/>
                </a:solidFill>
                <a:latin typeface="Book Antiqua"/>
                <a:ea typeface="Book Antiqua"/>
                <a:cs typeface="Book Antiqua"/>
                <a:sym typeface="Book Antiqua"/>
              </a:defRPr>
            </a:lvl8pPr>
            <a:lvl9pPr marL="4114800" marR="0" lvl="8" indent="-228600" algn="l" rtl="0">
              <a:lnSpc>
                <a:spcPct val="90000"/>
              </a:lnSpc>
              <a:spcBef>
                <a:spcPts val="600"/>
              </a:spcBef>
              <a:spcAft>
                <a:spcPts val="0"/>
              </a:spcAft>
              <a:buClr>
                <a:srgbClr val="979BA5"/>
              </a:buClr>
              <a:buSzPts val="1200"/>
              <a:buFont typeface="Arial"/>
              <a:buNone/>
              <a:defRPr sz="1200" b="0" i="0" u="none" strike="noStrike" cap="none">
                <a:solidFill>
                  <a:srgbClr val="979BA5"/>
                </a:solidFill>
                <a:latin typeface="Book Antiqua"/>
                <a:ea typeface="Book Antiqua"/>
                <a:cs typeface="Book Antiqua"/>
                <a:sym typeface="Book Antiqua"/>
              </a:defRPr>
            </a:lvl9pPr>
          </a:lstStyle>
          <a:p>
            <a:endParaRPr/>
          </a:p>
        </p:txBody>
      </p:sp>
      <p:pic>
        <p:nvPicPr>
          <p:cNvPr id="242" name="Shape 242"/>
          <p:cNvPicPr preferRelativeResize="0"/>
          <p:nvPr/>
        </p:nvPicPr>
        <p:blipFill rotWithShape="1">
          <a:blip r:embed="rId2">
            <a:alphaModFix/>
          </a:blip>
          <a:srcRect/>
          <a:stretch/>
        </p:blipFill>
        <p:spPr>
          <a:xfrm>
            <a:off x="7503220" y="167625"/>
            <a:ext cx="1552356" cy="42160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971550" y="255133"/>
            <a:ext cx="7200900" cy="10368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400"/>
              <a:buFont typeface="Book Antiqua"/>
              <a:buNone/>
              <a:defRPr sz="2400" b="0" i="0" u="none" strike="noStrike" cap="none">
                <a:solidFill>
                  <a:schemeClr val="lt1"/>
                </a:solidFill>
                <a:latin typeface="Book Antiqua"/>
                <a:ea typeface="Book Antiqua"/>
                <a:cs typeface="Book Antiqua"/>
                <a:sym typeface="Book Antiqua"/>
              </a:defRPr>
            </a:lvl1pPr>
            <a:lvl2pPr lvl="1" rtl="0">
              <a:spcBef>
                <a:spcPts val="0"/>
              </a:spcBef>
              <a:spcAft>
                <a:spcPts val="0"/>
              </a:spcAft>
              <a:buSzPts val="1350"/>
              <a:buFont typeface="Arial"/>
              <a:buNone/>
              <a:defRPr sz="1350"/>
            </a:lvl2pPr>
            <a:lvl3pPr lvl="2" rtl="0">
              <a:spcBef>
                <a:spcPts val="0"/>
              </a:spcBef>
              <a:spcAft>
                <a:spcPts val="0"/>
              </a:spcAft>
              <a:buSzPts val="1350"/>
              <a:buFont typeface="Arial"/>
              <a:buNone/>
              <a:defRPr sz="1350"/>
            </a:lvl3pPr>
            <a:lvl4pPr lvl="3" rtl="0">
              <a:spcBef>
                <a:spcPts val="0"/>
              </a:spcBef>
              <a:spcAft>
                <a:spcPts val="0"/>
              </a:spcAft>
              <a:buSzPts val="1350"/>
              <a:buFont typeface="Arial"/>
              <a:buNone/>
              <a:defRPr sz="1350"/>
            </a:lvl4pPr>
            <a:lvl5pPr lvl="4" rtl="0">
              <a:spcBef>
                <a:spcPts val="0"/>
              </a:spcBef>
              <a:spcAft>
                <a:spcPts val="0"/>
              </a:spcAft>
              <a:buSzPts val="1350"/>
              <a:buFont typeface="Arial"/>
              <a:buNone/>
              <a:defRPr sz="1350"/>
            </a:lvl5pPr>
            <a:lvl6pPr lvl="5" rtl="0">
              <a:spcBef>
                <a:spcPts val="0"/>
              </a:spcBef>
              <a:spcAft>
                <a:spcPts val="0"/>
              </a:spcAft>
              <a:buSzPts val="1350"/>
              <a:buFont typeface="Arial"/>
              <a:buNone/>
              <a:defRPr sz="1350"/>
            </a:lvl6pPr>
            <a:lvl7pPr lvl="6" rtl="0">
              <a:spcBef>
                <a:spcPts val="0"/>
              </a:spcBef>
              <a:spcAft>
                <a:spcPts val="0"/>
              </a:spcAft>
              <a:buSzPts val="1350"/>
              <a:buFont typeface="Arial"/>
              <a:buNone/>
              <a:defRPr sz="1350"/>
            </a:lvl7pPr>
            <a:lvl8pPr lvl="7" rtl="0">
              <a:spcBef>
                <a:spcPts val="0"/>
              </a:spcBef>
              <a:spcAft>
                <a:spcPts val="0"/>
              </a:spcAft>
              <a:buSzPts val="1350"/>
              <a:buFont typeface="Arial"/>
              <a:buNone/>
              <a:defRPr sz="1350"/>
            </a:lvl8pPr>
            <a:lvl9pPr lvl="8" rtl="0">
              <a:spcBef>
                <a:spcPts val="0"/>
              </a:spcBef>
              <a:spcAft>
                <a:spcPts val="0"/>
              </a:spcAft>
              <a:buSzPts val="1350"/>
              <a:buFont typeface="Arial"/>
              <a:buNone/>
              <a:defRPr sz="1350"/>
            </a:lvl9pPr>
          </a:lstStyle>
          <a:p>
            <a:endParaRPr/>
          </a:p>
        </p:txBody>
      </p:sp>
      <p:sp>
        <p:nvSpPr>
          <p:cNvPr id="245" name="Shape 245"/>
          <p:cNvSpPr txBox="1">
            <a:spLocks noGrp="1"/>
          </p:cNvSpPr>
          <p:nvPr>
            <p:ph type="dt" idx="10"/>
          </p:nvPr>
        </p:nvSpPr>
        <p:spPr>
          <a:xfrm>
            <a:off x="5843587" y="6374997"/>
            <a:ext cx="1110600" cy="2745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750"/>
              <a:buFont typeface="Book Antiqua"/>
              <a:buNone/>
              <a:defRPr sz="75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9pPr>
          </a:lstStyle>
          <a:p>
            <a:endParaRPr/>
          </a:p>
        </p:txBody>
      </p:sp>
      <p:sp>
        <p:nvSpPr>
          <p:cNvPr id="246" name="Shape 246"/>
          <p:cNvSpPr txBox="1">
            <a:spLocks noGrp="1"/>
          </p:cNvSpPr>
          <p:nvPr>
            <p:ph type="ftr" idx="11"/>
          </p:nvPr>
        </p:nvSpPr>
        <p:spPr>
          <a:xfrm>
            <a:off x="971549" y="6374997"/>
            <a:ext cx="4682400" cy="274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750"/>
              <a:buFont typeface="Book Antiqua"/>
              <a:buNone/>
              <a:defRPr sz="75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9pPr>
          </a:lstStyle>
          <a:p>
            <a:endParaRPr/>
          </a:p>
        </p:txBody>
      </p:sp>
      <p:sp>
        <p:nvSpPr>
          <p:cNvPr id="247" name="Shape 247"/>
          <p:cNvSpPr txBox="1">
            <a:spLocks noGrp="1"/>
          </p:cNvSpPr>
          <p:nvPr>
            <p:ph type="sldNum" idx="12"/>
          </p:nvPr>
        </p:nvSpPr>
        <p:spPr>
          <a:xfrm>
            <a:off x="7143750" y="6374997"/>
            <a:ext cx="1028700" cy="27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8"/>
        <p:cNvGrpSpPr/>
        <p:nvPr/>
      </p:nvGrpSpPr>
      <p:grpSpPr>
        <a:xfrm>
          <a:off x="0" y="0"/>
          <a:ext cx="0" cy="0"/>
          <a:chOff x="0" y="0"/>
          <a:chExt cx="0" cy="0"/>
        </a:xfrm>
      </p:grpSpPr>
      <p:sp>
        <p:nvSpPr>
          <p:cNvPr id="249" name="Shape 249"/>
          <p:cNvSpPr txBox="1">
            <a:spLocks noGrp="1"/>
          </p:cNvSpPr>
          <p:nvPr>
            <p:ph type="dt" idx="10"/>
          </p:nvPr>
        </p:nvSpPr>
        <p:spPr>
          <a:xfrm>
            <a:off x="5843587" y="6374997"/>
            <a:ext cx="1110600" cy="2745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750"/>
              <a:buFont typeface="Book Antiqua"/>
              <a:buNone/>
              <a:defRPr sz="75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9pPr>
          </a:lstStyle>
          <a:p>
            <a:endParaRPr/>
          </a:p>
        </p:txBody>
      </p:sp>
      <p:sp>
        <p:nvSpPr>
          <p:cNvPr id="250" name="Shape 250"/>
          <p:cNvSpPr txBox="1">
            <a:spLocks noGrp="1"/>
          </p:cNvSpPr>
          <p:nvPr>
            <p:ph type="ftr" idx="11"/>
          </p:nvPr>
        </p:nvSpPr>
        <p:spPr>
          <a:xfrm>
            <a:off x="971549" y="6374997"/>
            <a:ext cx="4682400" cy="274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750"/>
              <a:buFont typeface="Book Antiqua"/>
              <a:buNone/>
              <a:defRPr sz="75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9pPr>
          </a:lstStyle>
          <a:p>
            <a:endParaRPr/>
          </a:p>
        </p:txBody>
      </p:sp>
      <p:sp>
        <p:nvSpPr>
          <p:cNvPr id="251" name="Shape 251"/>
          <p:cNvSpPr txBox="1">
            <a:spLocks noGrp="1"/>
          </p:cNvSpPr>
          <p:nvPr>
            <p:ph type="sldNum" idx="12"/>
          </p:nvPr>
        </p:nvSpPr>
        <p:spPr>
          <a:xfrm>
            <a:off x="7143750" y="6374997"/>
            <a:ext cx="1028700" cy="27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971550" y="255133"/>
            <a:ext cx="7200900" cy="10368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400"/>
              <a:buFont typeface="Book Antiqua"/>
              <a:buNone/>
              <a:defRPr sz="2400" b="0" i="0" u="none" strike="noStrike" cap="none">
                <a:solidFill>
                  <a:schemeClr val="lt1"/>
                </a:solidFill>
                <a:latin typeface="Book Antiqua"/>
                <a:ea typeface="Book Antiqua"/>
                <a:cs typeface="Book Antiqua"/>
                <a:sym typeface="Book Antiqua"/>
              </a:defRPr>
            </a:lvl1pPr>
            <a:lvl2pPr lvl="1" rtl="0">
              <a:spcBef>
                <a:spcPts val="0"/>
              </a:spcBef>
              <a:spcAft>
                <a:spcPts val="0"/>
              </a:spcAft>
              <a:buSzPts val="1350"/>
              <a:buFont typeface="Arial"/>
              <a:buNone/>
              <a:defRPr sz="1350"/>
            </a:lvl2pPr>
            <a:lvl3pPr lvl="2" rtl="0">
              <a:spcBef>
                <a:spcPts val="0"/>
              </a:spcBef>
              <a:spcAft>
                <a:spcPts val="0"/>
              </a:spcAft>
              <a:buSzPts val="1350"/>
              <a:buFont typeface="Arial"/>
              <a:buNone/>
              <a:defRPr sz="1350"/>
            </a:lvl3pPr>
            <a:lvl4pPr lvl="3" rtl="0">
              <a:spcBef>
                <a:spcPts val="0"/>
              </a:spcBef>
              <a:spcAft>
                <a:spcPts val="0"/>
              </a:spcAft>
              <a:buSzPts val="1350"/>
              <a:buFont typeface="Arial"/>
              <a:buNone/>
              <a:defRPr sz="1350"/>
            </a:lvl4pPr>
            <a:lvl5pPr lvl="4" rtl="0">
              <a:spcBef>
                <a:spcPts val="0"/>
              </a:spcBef>
              <a:spcAft>
                <a:spcPts val="0"/>
              </a:spcAft>
              <a:buSzPts val="1350"/>
              <a:buFont typeface="Arial"/>
              <a:buNone/>
              <a:defRPr sz="1350"/>
            </a:lvl5pPr>
            <a:lvl6pPr lvl="5" rtl="0">
              <a:spcBef>
                <a:spcPts val="0"/>
              </a:spcBef>
              <a:spcAft>
                <a:spcPts val="0"/>
              </a:spcAft>
              <a:buSzPts val="1350"/>
              <a:buFont typeface="Arial"/>
              <a:buNone/>
              <a:defRPr sz="1350"/>
            </a:lvl6pPr>
            <a:lvl7pPr lvl="6" rtl="0">
              <a:spcBef>
                <a:spcPts val="0"/>
              </a:spcBef>
              <a:spcAft>
                <a:spcPts val="0"/>
              </a:spcAft>
              <a:buSzPts val="1350"/>
              <a:buFont typeface="Arial"/>
              <a:buNone/>
              <a:defRPr sz="1350"/>
            </a:lvl7pPr>
            <a:lvl8pPr lvl="7" rtl="0">
              <a:spcBef>
                <a:spcPts val="0"/>
              </a:spcBef>
              <a:spcAft>
                <a:spcPts val="0"/>
              </a:spcAft>
              <a:buSzPts val="1350"/>
              <a:buFont typeface="Arial"/>
              <a:buNone/>
              <a:defRPr sz="1350"/>
            </a:lvl8pPr>
            <a:lvl9pPr lvl="8" rtl="0">
              <a:spcBef>
                <a:spcPts val="0"/>
              </a:spcBef>
              <a:spcAft>
                <a:spcPts val="0"/>
              </a:spcAft>
              <a:buSzPts val="1350"/>
              <a:buFont typeface="Arial"/>
              <a:buNone/>
              <a:defRPr sz="1350"/>
            </a:lvl9pPr>
          </a:lstStyle>
          <a:p>
            <a:endParaRPr/>
          </a:p>
        </p:txBody>
      </p:sp>
      <p:sp>
        <p:nvSpPr>
          <p:cNvPr id="254" name="Shape 254"/>
          <p:cNvSpPr>
            <a:spLocks noGrp="1"/>
          </p:cNvSpPr>
          <p:nvPr>
            <p:ph type="pic" idx="2"/>
          </p:nvPr>
        </p:nvSpPr>
        <p:spPr>
          <a:xfrm>
            <a:off x="3543301" y="1828800"/>
            <a:ext cx="4629000" cy="4343700"/>
          </a:xfrm>
          <a:prstGeom prst="rect">
            <a:avLst/>
          </a:prstGeom>
          <a:noFill/>
          <a:ln>
            <a:noFill/>
          </a:ln>
        </p:spPr>
        <p:txBody>
          <a:bodyPr spcFirstLastPara="1" wrap="square" lIns="91425" tIns="91425" rIns="91425" bIns="91425" anchor="t" anchorCtr="0"/>
          <a:lstStyle>
            <a:lvl1pPr marR="0" lvl="0" algn="ctr" rtl="0">
              <a:lnSpc>
                <a:spcPct val="90000"/>
              </a:lnSpc>
              <a:spcBef>
                <a:spcPts val="1350"/>
              </a:spcBef>
              <a:spcAft>
                <a:spcPts val="0"/>
              </a:spcAft>
              <a:buClr>
                <a:srgbClr val="080808"/>
              </a:buClr>
              <a:buSzPts val="1800"/>
              <a:buFont typeface="Arial"/>
              <a:buNone/>
              <a:defRPr sz="1800" b="0" i="0" u="none" strike="noStrike" cap="none">
                <a:solidFill>
                  <a:srgbClr val="034680"/>
                </a:solidFill>
                <a:latin typeface="Arial"/>
                <a:ea typeface="Arial"/>
                <a:cs typeface="Arial"/>
                <a:sym typeface="Arial"/>
              </a:defRPr>
            </a:lvl1pPr>
            <a:lvl2pPr marR="0" lvl="1" algn="l" rtl="0">
              <a:lnSpc>
                <a:spcPct val="90000"/>
              </a:lnSpc>
              <a:spcBef>
                <a:spcPts val="750"/>
              </a:spcBef>
              <a:spcAft>
                <a:spcPts val="0"/>
              </a:spcAft>
              <a:buClr>
                <a:srgbClr val="080808"/>
              </a:buClr>
              <a:buSzPts val="2100"/>
              <a:buFont typeface="Arial"/>
              <a:buNone/>
              <a:defRPr sz="2100" b="0" i="0" u="none" strike="noStrike" cap="none">
                <a:solidFill>
                  <a:srgbClr val="377BBB"/>
                </a:solidFill>
                <a:latin typeface="Arial"/>
                <a:ea typeface="Arial"/>
                <a:cs typeface="Arial"/>
                <a:sym typeface="Arial"/>
              </a:defRPr>
            </a:lvl2pPr>
            <a:lvl3pPr marR="0" lvl="2" algn="l" rtl="0">
              <a:lnSpc>
                <a:spcPct val="90000"/>
              </a:lnSpc>
              <a:spcBef>
                <a:spcPts val="600"/>
              </a:spcBef>
              <a:spcAft>
                <a:spcPts val="0"/>
              </a:spcAft>
              <a:buClr>
                <a:srgbClr val="080808"/>
              </a:buClr>
              <a:buSzPts val="1800"/>
              <a:buFont typeface="Arial"/>
              <a:buNone/>
              <a:defRPr sz="1800" b="0" i="0" u="none" strike="noStrike" cap="none">
                <a:solidFill>
                  <a:srgbClr val="377BBB"/>
                </a:solidFill>
                <a:latin typeface="Arial"/>
                <a:ea typeface="Arial"/>
                <a:cs typeface="Arial"/>
                <a:sym typeface="Arial"/>
              </a:defRPr>
            </a:lvl3pPr>
            <a:lvl4pPr marR="0" lvl="3" algn="l" rtl="0">
              <a:lnSpc>
                <a:spcPct val="90000"/>
              </a:lnSpc>
              <a:spcBef>
                <a:spcPts val="600"/>
              </a:spcBef>
              <a:spcAft>
                <a:spcPts val="0"/>
              </a:spcAft>
              <a:buClr>
                <a:srgbClr val="080808"/>
              </a:buClr>
              <a:buSzPts val="1500"/>
              <a:buFont typeface="Arial"/>
              <a:buNone/>
              <a:defRPr sz="1500" b="0" i="0" u="none" strike="noStrike" cap="none">
                <a:solidFill>
                  <a:srgbClr val="377BBB"/>
                </a:solidFill>
                <a:latin typeface="Arial"/>
                <a:ea typeface="Arial"/>
                <a:cs typeface="Arial"/>
                <a:sym typeface="Arial"/>
              </a:defRPr>
            </a:lvl4pPr>
            <a:lvl5pPr marR="0" lvl="4" algn="l" rtl="0">
              <a:lnSpc>
                <a:spcPct val="90000"/>
              </a:lnSpc>
              <a:spcBef>
                <a:spcPts val="600"/>
              </a:spcBef>
              <a:spcAft>
                <a:spcPts val="0"/>
              </a:spcAft>
              <a:buClr>
                <a:srgbClr val="080808"/>
              </a:buClr>
              <a:buSzPts val="1500"/>
              <a:buFont typeface="Arial"/>
              <a:buNone/>
              <a:defRPr sz="1500" b="0" i="0" u="none" strike="noStrike" cap="none">
                <a:solidFill>
                  <a:srgbClr val="377BBB"/>
                </a:solidFill>
                <a:latin typeface="Arial"/>
                <a:ea typeface="Arial"/>
                <a:cs typeface="Arial"/>
                <a:sym typeface="Arial"/>
              </a:defRPr>
            </a:lvl5pPr>
            <a:lvl6pPr marR="0" lvl="5"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Book Antiqua"/>
                <a:ea typeface="Book Antiqua"/>
                <a:cs typeface="Book Antiqua"/>
                <a:sym typeface="Book Antiqua"/>
              </a:defRPr>
            </a:lvl6pPr>
            <a:lvl7pPr marR="0" lvl="6"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Book Antiqua"/>
                <a:ea typeface="Book Antiqua"/>
                <a:cs typeface="Book Antiqua"/>
                <a:sym typeface="Book Antiqua"/>
              </a:defRPr>
            </a:lvl7pPr>
            <a:lvl8pPr marR="0" lvl="7"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Book Antiqua"/>
                <a:ea typeface="Book Antiqua"/>
                <a:cs typeface="Book Antiqua"/>
                <a:sym typeface="Book Antiqua"/>
              </a:defRPr>
            </a:lvl8pPr>
            <a:lvl9pPr marR="0" lvl="8"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Book Antiqua"/>
                <a:ea typeface="Book Antiqua"/>
                <a:cs typeface="Book Antiqua"/>
                <a:sym typeface="Book Antiqua"/>
              </a:defRPr>
            </a:lvl9pPr>
          </a:lstStyle>
          <a:p>
            <a:endParaRPr/>
          </a:p>
        </p:txBody>
      </p:sp>
      <p:sp>
        <p:nvSpPr>
          <p:cNvPr id="255" name="Shape 255"/>
          <p:cNvSpPr txBox="1">
            <a:spLocks noGrp="1"/>
          </p:cNvSpPr>
          <p:nvPr>
            <p:ph type="body" idx="1"/>
          </p:nvPr>
        </p:nvSpPr>
        <p:spPr>
          <a:xfrm>
            <a:off x="971550" y="1828800"/>
            <a:ext cx="2263200" cy="434370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900"/>
              </a:spcBef>
              <a:spcAft>
                <a:spcPts val="0"/>
              </a:spcAft>
              <a:buClr>
                <a:srgbClr val="080808"/>
              </a:buClr>
              <a:buSzPts val="1500"/>
              <a:buFont typeface="Arial"/>
              <a:buNone/>
              <a:defRPr sz="1500" b="0" i="0" u="none" strike="noStrike" cap="none">
                <a:solidFill>
                  <a:srgbClr val="034680"/>
                </a:solidFill>
                <a:latin typeface="Arial"/>
                <a:ea typeface="Arial"/>
                <a:cs typeface="Arial"/>
                <a:sym typeface="Arial"/>
              </a:defRPr>
            </a:lvl1pPr>
            <a:lvl2pPr marL="914400" marR="0" lvl="1" indent="-228600" algn="l" rtl="0">
              <a:lnSpc>
                <a:spcPct val="90000"/>
              </a:lnSpc>
              <a:spcBef>
                <a:spcPts val="750"/>
              </a:spcBef>
              <a:spcAft>
                <a:spcPts val="0"/>
              </a:spcAft>
              <a:buClr>
                <a:srgbClr val="080808"/>
              </a:buClr>
              <a:buSzPts val="1050"/>
              <a:buFont typeface="Arial"/>
              <a:buNone/>
              <a:defRPr sz="1050" b="0" i="0" u="none" strike="noStrike" cap="none">
                <a:solidFill>
                  <a:srgbClr val="377BBB"/>
                </a:solidFill>
                <a:latin typeface="Arial"/>
                <a:ea typeface="Arial"/>
                <a:cs typeface="Arial"/>
                <a:sym typeface="Arial"/>
              </a:defRPr>
            </a:lvl2pPr>
            <a:lvl3pPr marL="1371600" marR="0" lvl="2" indent="-228600" algn="l" rtl="0">
              <a:lnSpc>
                <a:spcPct val="90000"/>
              </a:lnSpc>
              <a:spcBef>
                <a:spcPts val="600"/>
              </a:spcBef>
              <a:spcAft>
                <a:spcPts val="0"/>
              </a:spcAft>
              <a:buClr>
                <a:srgbClr val="080808"/>
              </a:buClr>
              <a:buSzPts val="900"/>
              <a:buFont typeface="Arial"/>
              <a:buNone/>
              <a:defRPr sz="900" b="0" i="0" u="none" strike="noStrike" cap="none">
                <a:solidFill>
                  <a:srgbClr val="377BBB"/>
                </a:solidFill>
                <a:latin typeface="Arial"/>
                <a:ea typeface="Arial"/>
                <a:cs typeface="Arial"/>
                <a:sym typeface="Arial"/>
              </a:defRPr>
            </a:lvl3pPr>
            <a:lvl4pPr marL="1828800" marR="0" lvl="3" indent="-228600" algn="l" rtl="0">
              <a:lnSpc>
                <a:spcPct val="90000"/>
              </a:lnSpc>
              <a:spcBef>
                <a:spcPts val="600"/>
              </a:spcBef>
              <a:spcAft>
                <a:spcPts val="0"/>
              </a:spcAft>
              <a:buClr>
                <a:srgbClr val="080808"/>
              </a:buClr>
              <a:buSzPts val="750"/>
              <a:buFont typeface="Arial"/>
              <a:buNone/>
              <a:defRPr sz="750" b="0" i="0" u="none" strike="noStrike" cap="none">
                <a:solidFill>
                  <a:srgbClr val="377BBB"/>
                </a:solidFill>
                <a:latin typeface="Arial"/>
                <a:ea typeface="Arial"/>
                <a:cs typeface="Arial"/>
                <a:sym typeface="Arial"/>
              </a:defRPr>
            </a:lvl4pPr>
            <a:lvl5pPr marL="2286000" marR="0" lvl="4" indent="-228600" algn="l" rtl="0">
              <a:lnSpc>
                <a:spcPct val="90000"/>
              </a:lnSpc>
              <a:spcBef>
                <a:spcPts val="600"/>
              </a:spcBef>
              <a:spcAft>
                <a:spcPts val="0"/>
              </a:spcAft>
              <a:buClr>
                <a:srgbClr val="080808"/>
              </a:buClr>
              <a:buSzPts val="750"/>
              <a:buFont typeface="Arial"/>
              <a:buNone/>
              <a:defRPr sz="750" b="0" i="0" u="none" strike="noStrike" cap="none">
                <a:solidFill>
                  <a:srgbClr val="377BBB"/>
                </a:solidFill>
                <a:latin typeface="Arial"/>
                <a:ea typeface="Arial"/>
                <a:cs typeface="Arial"/>
                <a:sym typeface="Arial"/>
              </a:defRPr>
            </a:lvl5pPr>
            <a:lvl6pPr marL="2743200" marR="0" lvl="5" indent="-228600" algn="l" rtl="0">
              <a:lnSpc>
                <a:spcPct val="90000"/>
              </a:lnSpc>
              <a:spcBef>
                <a:spcPts val="600"/>
              </a:spcBef>
              <a:spcAft>
                <a:spcPts val="0"/>
              </a:spcAft>
              <a:buClr>
                <a:schemeClr val="dk1"/>
              </a:buClr>
              <a:buSzPts val="750"/>
              <a:buFont typeface="Arial"/>
              <a:buNone/>
              <a:defRPr sz="750" b="0" i="0" u="none" strike="noStrike" cap="none">
                <a:solidFill>
                  <a:schemeClr val="dk1"/>
                </a:solidFill>
                <a:latin typeface="Book Antiqua"/>
                <a:ea typeface="Book Antiqua"/>
                <a:cs typeface="Book Antiqua"/>
                <a:sym typeface="Book Antiqua"/>
              </a:defRPr>
            </a:lvl6pPr>
            <a:lvl7pPr marL="3200400" marR="0" lvl="6" indent="-228600" algn="l" rtl="0">
              <a:lnSpc>
                <a:spcPct val="90000"/>
              </a:lnSpc>
              <a:spcBef>
                <a:spcPts val="600"/>
              </a:spcBef>
              <a:spcAft>
                <a:spcPts val="0"/>
              </a:spcAft>
              <a:buClr>
                <a:schemeClr val="dk1"/>
              </a:buClr>
              <a:buSzPts val="750"/>
              <a:buFont typeface="Arial"/>
              <a:buNone/>
              <a:defRPr sz="750" b="0" i="0" u="none" strike="noStrike" cap="none">
                <a:solidFill>
                  <a:schemeClr val="dk1"/>
                </a:solidFill>
                <a:latin typeface="Book Antiqua"/>
                <a:ea typeface="Book Antiqua"/>
                <a:cs typeface="Book Antiqua"/>
                <a:sym typeface="Book Antiqua"/>
              </a:defRPr>
            </a:lvl7pPr>
            <a:lvl8pPr marL="3657600" marR="0" lvl="7" indent="-228600" algn="l" rtl="0">
              <a:lnSpc>
                <a:spcPct val="90000"/>
              </a:lnSpc>
              <a:spcBef>
                <a:spcPts val="600"/>
              </a:spcBef>
              <a:spcAft>
                <a:spcPts val="0"/>
              </a:spcAft>
              <a:buClr>
                <a:schemeClr val="dk1"/>
              </a:buClr>
              <a:buSzPts val="750"/>
              <a:buFont typeface="Arial"/>
              <a:buNone/>
              <a:defRPr sz="750" b="0" i="0" u="none" strike="noStrike" cap="none">
                <a:solidFill>
                  <a:schemeClr val="dk1"/>
                </a:solidFill>
                <a:latin typeface="Book Antiqua"/>
                <a:ea typeface="Book Antiqua"/>
                <a:cs typeface="Book Antiqua"/>
                <a:sym typeface="Book Antiqua"/>
              </a:defRPr>
            </a:lvl8pPr>
            <a:lvl9pPr marL="4114800" marR="0" lvl="8" indent="-228600" algn="l" rtl="0">
              <a:lnSpc>
                <a:spcPct val="90000"/>
              </a:lnSpc>
              <a:spcBef>
                <a:spcPts val="600"/>
              </a:spcBef>
              <a:spcAft>
                <a:spcPts val="0"/>
              </a:spcAft>
              <a:buClr>
                <a:schemeClr val="dk1"/>
              </a:buClr>
              <a:buSzPts val="750"/>
              <a:buFont typeface="Arial"/>
              <a:buNone/>
              <a:defRPr sz="750" b="0" i="0" u="none" strike="noStrike" cap="none">
                <a:solidFill>
                  <a:schemeClr val="dk1"/>
                </a:solidFill>
                <a:latin typeface="Book Antiqua"/>
                <a:ea typeface="Book Antiqua"/>
                <a:cs typeface="Book Antiqua"/>
                <a:sym typeface="Book Antiqua"/>
              </a:defRPr>
            </a:lvl9pPr>
          </a:lstStyle>
          <a:p>
            <a:endParaRPr/>
          </a:p>
        </p:txBody>
      </p:sp>
      <p:sp>
        <p:nvSpPr>
          <p:cNvPr id="256" name="Shape 256"/>
          <p:cNvSpPr txBox="1">
            <a:spLocks noGrp="1"/>
          </p:cNvSpPr>
          <p:nvPr>
            <p:ph type="dt" idx="10"/>
          </p:nvPr>
        </p:nvSpPr>
        <p:spPr>
          <a:xfrm>
            <a:off x="5843587" y="6374997"/>
            <a:ext cx="1110600" cy="2745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750"/>
              <a:buFont typeface="Book Antiqua"/>
              <a:buNone/>
              <a:defRPr sz="75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9pPr>
          </a:lstStyle>
          <a:p>
            <a:endParaRPr/>
          </a:p>
        </p:txBody>
      </p:sp>
      <p:sp>
        <p:nvSpPr>
          <p:cNvPr id="257" name="Shape 257"/>
          <p:cNvSpPr txBox="1">
            <a:spLocks noGrp="1"/>
          </p:cNvSpPr>
          <p:nvPr>
            <p:ph type="ftr" idx="11"/>
          </p:nvPr>
        </p:nvSpPr>
        <p:spPr>
          <a:xfrm>
            <a:off x="971549" y="6374997"/>
            <a:ext cx="4682400" cy="274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750"/>
              <a:buFont typeface="Book Antiqua"/>
              <a:buNone/>
              <a:defRPr sz="75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9pPr>
          </a:lstStyle>
          <a:p>
            <a:endParaRPr/>
          </a:p>
        </p:txBody>
      </p:sp>
      <p:sp>
        <p:nvSpPr>
          <p:cNvPr id="258" name="Shape 258"/>
          <p:cNvSpPr txBox="1">
            <a:spLocks noGrp="1"/>
          </p:cNvSpPr>
          <p:nvPr>
            <p:ph type="sldNum" idx="12"/>
          </p:nvPr>
        </p:nvSpPr>
        <p:spPr>
          <a:xfrm>
            <a:off x="7143750" y="6374997"/>
            <a:ext cx="1028700" cy="27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0"/>
        <p:cNvGrpSpPr/>
        <p:nvPr/>
      </p:nvGrpSpPr>
      <p:grpSpPr>
        <a:xfrm>
          <a:off x="0" y="0"/>
          <a:ext cx="0" cy="0"/>
          <a:chOff x="0" y="0"/>
          <a:chExt cx="0" cy="0"/>
        </a:xfrm>
      </p:grpSpPr>
      <p:sp>
        <p:nvSpPr>
          <p:cNvPr id="191" name="Shape 191"/>
          <p:cNvSpPr/>
          <p:nvPr/>
        </p:nvSpPr>
        <p:spPr>
          <a:xfrm>
            <a:off x="0" y="0"/>
            <a:ext cx="9144000" cy="1371600"/>
          </a:xfrm>
          <a:prstGeom prst="rect">
            <a:avLst/>
          </a:prstGeom>
          <a:solidFill>
            <a:schemeClr val="dk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Book Antiqua"/>
              <a:ea typeface="Book Antiqua"/>
              <a:cs typeface="Book Antiqua"/>
              <a:sym typeface="Book Antiqua"/>
            </a:endParaRPr>
          </a:p>
        </p:txBody>
      </p:sp>
      <p:sp>
        <p:nvSpPr>
          <p:cNvPr id="192" name="Shape 192"/>
          <p:cNvSpPr/>
          <p:nvPr/>
        </p:nvSpPr>
        <p:spPr>
          <a:xfrm>
            <a:off x="0" y="1371600"/>
            <a:ext cx="9144000" cy="81900"/>
          </a:xfrm>
          <a:prstGeom prst="rect">
            <a:avLst/>
          </a:prstGeom>
          <a:solidFill>
            <a:schemeClr val="accent2"/>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Book Antiqua"/>
              <a:ea typeface="Book Antiqua"/>
              <a:cs typeface="Book Antiqua"/>
              <a:sym typeface="Book Antiqua"/>
            </a:endParaRPr>
          </a:p>
        </p:txBody>
      </p:sp>
      <p:sp>
        <p:nvSpPr>
          <p:cNvPr id="193" name="Shape 193"/>
          <p:cNvSpPr/>
          <p:nvPr/>
        </p:nvSpPr>
        <p:spPr>
          <a:xfrm>
            <a:off x="0" y="1443005"/>
            <a:ext cx="9144000" cy="81900"/>
          </a:xfrm>
          <a:prstGeom prst="rect">
            <a:avLst/>
          </a:prstGeom>
          <a:solidFill>
            <a:schemeClr val="accen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Book Antiqua"/>
              <a:ea typeface="Book Antiqua"/>
              <a:cs typeface="Book Antiqua"/>
              <a:sym typeface="Book Antiqua"/>
            </a:endParaRPr>
          </a:p>
        </p:txBody>
      </p:sp>
      <p:sp>
        <p:nvSpPr>
          <p:cNvPr id="194" name="Shape 194"/>
          <p:cNvSpPr txBox="1">
            <a:spLocks noGrp="1"/>
          </p:cNvSpPr>
          <p:nvPr>
            <p:ph type="title"/>
          </p:nvPr>
        </p:nvSpPr>
        <p:spPr>
          <a:xfrm>
            <a:off x="971550" y="255133"/>
            <a:ext cx="7200900" cy="10368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95" name="Shape 195"/>
          <p:cNvSpPr txBox="1">
            <a:spLocks noGrp="1"/>
          </p:cNvSpPr>
          <p:nvPr>
            <p:ph type="body" idx="1"/>
          </p:nvPr>
        </p:nvSpPr>
        <p:spPr>
          <a:xfrm>
            <a:off x="971550" y="1828800"/>
            <a:ext cx="7200900" cy="4343700"/>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rtl="0">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rtl="0">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196" name="Shape 196"/>
          <p:cNvSpPr txBox="1">
            <a:spLocks noGrp="1"/>
          </p:cNvSpPr>
          <p:nvPr>
            <p:ph type="dt" idx="10"/>
          </p:nvPr>
        </p:nvSpPr>
        <p:spPr>
          <a:xfrm>
            <a:off x="5843587" y="6374997"/>
            <a:ext cx="1110600" cy="2745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chemeClr val="dk1"/>
              </a:buClr>
              <a:buSzPts val="750"/>
              <a:buFont typeface="Book Antiqua"/>
              <a:buNone/>
              <a:defRPr sz="75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9pPr>
          </a:lstStyle>
          <a:p>
            <a:endParaRPr/>
          </a:p>
        </p:txBody>
      </p:sp>
      <p:sp>
        <p:nvSpPr>
          <p:cNvPr id="197" name="Shape 197"/>
          <p:cNvSpPr txBox="1">
            <a:spLocks noGrp="1"/>
          </p:cNvSpPr>
          <p:nvPr>
            <p:ph type="ftr" idx="11"/>
          </p:nvPr>
        </p:nvSpPr>
        <p:spPr>
          <a:xfrm>
            <a:off x="971549" y="6374997"/>
            <a:ext cx="4682400" cy="274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750"/>
              <a:buFont typeface="Book Antiqua"/>
              <a:buNone/>
              <a:defRPr sz="75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chemeClr val="dk1"/>
              </a:buClr>
              <a:buSzPts val="1350"/>
              <a:buFont typeface="Book Antiqua"/>
              <a:buNone/>
              <a:defRPr sz="1350" b="0" i="0" u="none" strike="noStrike" cap="none">
                <a:solidFill>
                  <a:schemeClr val="dk1"/>
                </a:solidFill>
                <a:latin typeface="Book Antiqua"/>
                <a:ea typeface="Book Antiqua"/>
                <a:cs typeface="Book Antiqua"/>
                <a:sym typeface="Book Antiqua"/>
              </a:defRPr>
            </a:lvl9pPr>
          </a:lstStyle>
          <a:p>
            <a:endParaRPr/>
          </a:p>
        </p:txBody>
      </p:sp>
      <p:sp>
        <p:nvSpPr>
          <p:cNvPr id="198" name="Shape 198"/>
          <p:cNvSpPr txBox="1">
            <a:spLocks noGrp="1"/>
          </p:cNvSpPr>
          <p:nvPr>
            <p:ph type="sldNum" idx="12"/>
          </p:nvPr>
        </p:nvSpPr>
        <p:spPr>
          <a:xfrm>
            <a:off x="7143750" y="6374997"/>
            <a:ext cx="1028700" cy="27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chemeClr val="dk1"/>
              </a:buClr>
              <a:buSzPts val="188"/>
              <a:buFont typeface="Book Antiqua"/>
              <a:buNone/>
              <a:defRPr sz="750" b="0" i="0" u="none" strike="noStrike" cap="none">
                <a:solidFill>
                  <a:schemeClr val="dk1"/>
                </a:solidFill>
                <a:latin typeface="Book Antiqua"/>
                <a:ea typeface="Book Antiqua"/>
                <a:cs typeface="Book Antiqua"/>
                <a:sym typeface="Book Antiqua"/>
              </a:defRPr>
            </a:lvl9pPr>
          </a:lstStyle>
          <a:p>
            <a:pPr marL="0" lvl="0" indent="0">
              <a:spcBef>
                <a:spcPts val="0"/>
              </a:spcBef>
              <a:spcAft>
                <a:spcPts val="0"/>
              </a:spcAft>
              <a:buNone/>
            </a:pPr>
            <a:fld id="{00000000-1234-1234-1234-123412341234}" type="slidenum">
              <a:rPr lang="en-US"/>
              <a:t>‹#›</a:t>
            </a:fld>
            <a:endParaRPr/>
          </a:p>
        </p:txBody>
      </p:sp>
      <p:pic>
        <p:nvPicPr>
          <p:cNvPr id="199" name="Shape 199"/>
          <p:cNvPicPr preferRelativeResize="0"/>
          <p:nvPr/>
        </p:nvPicPr>
        <p:blipFill rotWithShape="1">
          <a:blip r:embed="rId14">
            <a:alphaModFix/>
          </a:blip>
          <a:srcRect/>
          <a:stretch/>
        </p:blipFill>
        <p:spPr>
          <a:xfrm>
            <a:off x="7503220" y="167625"/>
            <a:ext cx="1552356" cy="4216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mailto:cj1957l@gwu.edu" TargetMode="External"/><Relationship Id="rId4" Type="http://schemas.openxmlformats.org/officeDocument/2006/relationships/hyperlink" Target="mailto:mpdiehl@gwu.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intac-s3.s3-us-west-2.amazonaws.com/topic-areas/ta_PreETS/AuxiliaryAids_and_Services_for_Students_with_Disabilities_In_the_Provision_of_Pre-EmploymentTransitionServices.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ctrTitle"/>
          </p:nvPr>
        </p:nvSpPr>
        <p:spPr>
          <a:xfrm>
            <a:off x="422600" y="1829900"/>
            <a:ext cx="4328400" cy="1599000"/>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lt1"/>
              </a:buClr>
              <a:buSzPts val="2160"/>
              <a:buFont typeface="Book Antiqua"/>
              <a:buNone/>
            </a:pPr>
            <a:r>
              <a:rPr lang="en-US" sz="2400" b="1" i="0" u="none" strike="noStrike" cap="none" dirty="0">
                <a:solidFill>
                  <a:srgbClr val="034680"/>
                </a:solidFill>
                <a:latin typeface="Arial"/>
                <a:ea typeface="Arial"/>
                <a:cs typeface="Arial"/>
                <a:sym typeface="Arial"/>
              </a:rPr>
              <a:t>Pre-Employment</a:t>
            </a:r>
            <a:br>
              <a:rPr lang="en-US" sz="2400" b="1" i="0" u="none" strike="noStrike" cap="none" dirty="0">
                <a:solidFill>
                  <a:srgbClr val="034680"/>
                </a:solidFill>
                <a:latin typeface="Arial"/>
                <a:ea typeface="Arial"/>
                <a:cs typeface="Arial"/>
                <a:sym typeface="Arial"/>
              </a:rPr>
            </a:br>
            <a:r>
              <a:rPr lang="en-US" sz="2400" b="1" i="0" u="none" strike="noStrike" cap="none" dirty="0">
                <a:solidFill>
                  <a:srgbClr val="034680"/>
                </a:solidFill>
                <a:latin typeface="Arial"/>
                <a:ea typeface="Arial"/>
                <a:cs typeface="Arial"/>
                <a:sym typeface="Arial"/>
              </a:rPr>
              <a:t>Transition Services</a:t>
            </a:r>
            <a:br>
              <a:rPr lang="en-US" sz="2400" b="1" i="0" u="none" strike="noStrike" cap="none" dirty="0">
                <a:solidFill>
                  <a:srgbClr val="034680"/>
                </a:solidFill>
                <a:latin typeface="Arial"/>
                <a:ea typeface="Arial"/>
                <a:cs typeface="Arial"/>
                <a:sym typeface="Arial"/>
              </a:rPr>
            </a:br>
            <a:r>
              <a:rPr lang="en-US" sz="2400" b="1" dirty="0">
                <a:latin typeface="Arial"/>
                <a:ea typeface="Arial"/>
                <a:cs typeface="Arial"/>
                <a:sym typeface="Arial"/>
              </a:rPr>
              <a:t>“</a:t>
            </a:r>
            <a:r>
              <a:rPr lang="en-US" sz="2400" b="1" i="0" u="none" strike="noStrike" cap="none" dirty="0">
                <a:solidFill>
                  <a:srgbClr val="034680"/>
                </a:solidFill>
                <a:latin typeface="Arial"/>
                <a:ea typeface="Arial"/>
                <a:cs typeface="Arial"/>
                <a:sym typeface="Arial"/>
              </a:rPr>
              <a:t>Where Do We Go From Here?</a:t>
            </a:r>
            <a:r>
              <a:rPr lang="en-US" sz="2400" b="1" dirty="0">
                <a:latin typeface="Arial"/>
                <a:ea typeface="Arial"/>
                <a:cs typeface="Arial"/>
                <a:sym typeface="Arial"/>
              </a:rPr>
              <a:t>”</a:t>
            </a:r>
            <a:endParaRPr sz="2400" i="0" u="none" strike="noStrike" cap="none" dirty="0">
              <a:solidFill>
                <a:srgbClr val="034680"/>
              </a:solidFill>
              <a:latin typeface="Arial"/>
              <a:ea typeface="Arial"/>
              <a:cs typeface="Arial"/>
              <a:sym typeface="Arial"/>
            </a:endParaRPr>
          </a:p>
        </p:txBody>
      </p:sp>
      <p:pic>
        <p:nvPicPr>
          <p:cNvPr id="294" name="Shape 294" descr="This is art from the WINTAC.org home page." title="WINTAC.org art"/>
          <p:cNvPicPr preferRelativeResize="0">
            <a:picLocks noGrp="1"/>
          </p:cNvPicPr>
          <p:nvPr>
            <p:ph type="pic" idx="2"/>
          </p:nvPr>
        </p:nvPicPr>
        <p:blipFill rotWithShape="1">
          <a:blip r:embed="rId3">
            <a:alphaModFix/>
          </a:blip>
          <a:srcRect l="33118" r="33118"/>
          <a:stretch/>
        </p:blipFill>
        <p:spPr>
          <a:prstGeom prst="rect">
            <a:avLst/>
          </a:prstGeom>
          <a:noFill/>
          <a:ln>
            <a:noFill/>
          </a:ln>
        </p:spPr>
      </p:pic>
      <p:pic>
        <p:nvPicPr>
          <p:cNvPr id="292" name="Shape 292" descr="This it the WINTAC logo." title="WINTAC logo"/>
          <p:cNvPicPr preferRelativeResize="0"/>
          <p:nvPr/>
        </p:nvPicPr>
        <p:blipFill rotWithShape="1">
          <a:blip r:embed="rId4">
            <a:alphaModFix/>
          </a:blip>
          <a:srcRect/>
          <a:stretch/>
        </p:blipFill>
        <p:spPr>
          <a:xfrm>
            <a:off x="228600" y="152400"/>
            <a:ext cx="3228975" cy="814388"/>
          </a:xfrm>
          <a:prstGeom prst="rect">
            <a:avLst/>
          </a:prstGeom>
          <a:noFill/>
          <a:ln>
            <a:noFill/>
          </a:ln>
        </p:spPr>
      </p:pic>
      <p:sp>
        <p:nvSpPr>
          <p:cNvPr id="293" name="Shape 293"/>
          <p:cNvSpPr txBox="1"/>
          <p:nvPr/>
        </p:nvSpPr>
        <p:spPr>
          <a:xfrm>
            <a:off x="842420" y="3810000"/>
            <a:ext cx="3228900" cy="608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A04DA3"/>
              </a:buClr>
              <a:buSzPts val="350"/>
              <a:buFont typeface="Arial"/>
              <a:buNone/>
            </a:pPr>
            <a:r>
              <a:rPr lang="en-US" sz="1400" b="1" i="0" u="none" strike="noStrike" cap="none" dirty="0">
                <a:solidFill>
                  <a:srgbClr val="034680"/>
                </a:solidFill>
                <a:latin typeface="Arial"/>
                <a:ea typeface="Arial"/>
                <a:cs typeface="Arial"/>
                <a:sym typeface="Arial"/>
              </a:rPr>
              <a:t>National Council of State Agencies for  the Blind (NCSAB) </a:t>
            </a:r>
            <a:r>
              <a:rPr lang="en-US" sz="1200" b="1" dirty="0">
                <a:solidFill>
                  <a:srgbClr val="034680"/>
                </a:solidFill>
              </a:rPr>
              <a:t>Spring 2018</a:t>
            </a:r>
            <a:r>
              <a:rPr lang="en-US" sz="1200" b="1" i="0" u="none" strike="noStrike" cap="none" dirty="0">
                <a:solidFill>
                  <a:srgbClr val="034680"/>
                </a:solidFill>
                <a:latin typeface="Arial"/>
                <a:ea typeface="Arial"/>
                <a:cs typeface="Arial"/>
                <a:sym typeface="Arial"/>
              </a:rPr>
              <a:t> Conference</a:t>
            </a:r>
            <a:br>
              <a:rPr lang="en-US" sz="1200" b="1" i="0" u="none" strike="noStrike" cap="none" dirty="0">
                <a:solidFill>
                  <a:srgbClr val="034680"/>
                </a:solidFill>
                <a:latin typeface="Arial"/>
                <a:ea typeface="Arial"/>
                <a:cs typeface="Arial"/>
                <a:sym typeface="Arial"/>
              </a:rPr>
            </a:br>
            <a:r>
              <a:rPr lang="en-US" sz="1200" b="1" i="0" u="none" strike="noStrike" cap="none" dirty="0">
                <a:solidFill>
                  <a:srgbClr val="034680"/>
                </a:solidFill>
                <a:latin typeface="Arial"/>
                <a:ea typeface="Arial"/>
                <a:cs typeface="Arial"/>
                <a:sym typeface="Arial"/>
              </a:rPr>
              <a:t> </a:t>
            </a:r>
            <a:endParaRPr sz="1200" b="1" i="0" u="none" strike="noStrike" cap="none" dirty="0">
              <a:solidFill>
                <a:srgbClr val="034680"/>
              </a:solidFill>
              <a:latin typeface="Arial"/>
              <a:ea typeface="Arial"/>
              <a:cs typeface="Arial"/>
              <a:sym typeface="Arial"/>
            </a:endParaRPr>
          </a:p>
          <a:p>
            <a:pPr marL="0" marR="0" lvl="0" indent="0" algn="ctr" rtl="0">
              <a:lnSpc>
                <a:spcPct val="100000"/>
              </a:lnSpc>
              <a:spcBef>
                <a:spcPts val="0"/>
              </a:spcBef>
              <a:spcAft>
                <a:spcPts val="0"/>
              </a:spcAft>
              <a:buClr>
                <a:srgbClr val="A04DA3"/>
              </a:buClr>
              <a:buSzPts val="300"/>
              <a:buFont typeface="Arial"/>
              <a:buNone/>
            </a:pPr>
            <a:r>
              <a:rPr lang="en-US" sz="1200" dirty="0">
                <a:solidFill>
                  <a:srgbClr val="034680"/>
                </a:solidFill>
              </a:rPr>
              <a:t>Bethesda, MD</a:t>
            </a:r>
            <a:endParaRPr dirty="0"/>
          </a:p>
          <a:p>
            <a:pPr marL="0" marR="0" lvl="0" indent="0" algn="ctr" rtl="0">
              <a:lnSpc>
                <a:spcPct val="100000"/>
              </a:lnSpc>
              <a:spcBef>
                <a:spcPts val="0"/>
              </a:spcBef>
              <a:spcAft>
                <a:spcPts val="0"/>
              </a:spcAft>
              <a:buClr>
                <a:srgbClr val="A04DA3"/>
              </a:buClr>
              <a:buSzPts val="300"/>
              <a:buFont typeface="Arial"/>
              <a:buNone/>
            </a:pPr>
            <a:r>
              <a:rPr lang="en-US" sz="1200" dirty="0">
                <a:solidFill>
                  <a:srgbClr val="034680"/>
                </a:solidFill>
              </a:rPr>
              <a:t>April 11-13, 2018</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1"/>
            <a:ext cx="6553200" cy="1215732"/>
          </a:xfrm>
        </p:spPr>
        <p:txBody>
          <a:bodyPr/>
          <a:lstStyle/>
          <a:p>
            <a:r>
              <a:rPr lang="en-US" sz="4000" dirty="0">
                <a:latin typeface="Calibri" panose="020F0502020204030204" pitchFamily="34" charset="0"/>
                <a:cs typeface="Calibri" panose="020F0502020204030204" pitchFamily="34" charset="0"/>
              </a:rPr>
              <a:t>Impact – Outcomes &amp;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Quality Assurance</a:t>
            </a:r>
          </a:p>
        </p:txBody>
      </p:sp>
      <p:sp>
        <p:nvSpPr>
          <p:cNvPr id="3" name="Text Placeholder 2"/>
          <p:cNvSpPr>
            <a:spLocks noGrp="1"/>
          </p:cNvSpPr>
          <p:nvPr>
            <p:ph type="body" idx="1"/>
          </p:nvPr>
        </p:nvSpPr>
        <p:spPr/>
        <p:txBody>
          <a:bodyPr/>
          <a:lstStyle/>
          <a:p>
            <a:r>
              <a:rPr lang="en-US" sz="2400" dirty="0" smtClean="0"/>
              <a:t>Evaluating Student Progress</a:t>
            </a:r>
            <a:endParaRPr lang="en-US" sz="2400" dirty="0"/>
          </a:p>
          <a:p>
            <a:r>
              <a:rPr lang="en-US" sz="2400" dirty="0"/>
              <a:t/>
            </a:r>
            <a:br>
              <a:rPr lang="en-US" sz="2400" dirty="0"/>
            </a:br>
            <a:r>
              <a:rPr lang="en-US" sz="2400" dirty="0"/>
              <a:t>Outcomes Measures for the 5 required</a:t>
            </a:r>
          </a:p>
          <a:p>
            <a:r>
              <a:rPr lang="en-US" sz="2400" dirty="0"/>
              <a:t/>
            </a:r>
            <a:br>
              <a:rPr lang="en-US" sz="2400" dirty="0"/>
            </a:br>
            <a:r>
              <a:rPr lang="en-US" sz="2400" dirty="0"/>
              <a:t>Case Review Indicators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1017911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5133"/>
            <a:ext cx="7162800" cy="1036800"/>
          </a:xfrm>
        </p:spPr>
        <p:txBody>
          <a:bodyPr/>
          <a:lstStyle/>
          <a:p>
            <a:r>
              <a:rPr lang="en-US" sz="4000" dirty="0" smtClean="0">
                <a:latin typeface="Arial" panose="020B0604020202020204" pitchFamily="34" charset="0"/>
                <a:cs typeface="Arial" panose="020B0604020202020204" pitchFamily="34" charset="0"/>
              </a:rPr>
              <a:t>Evaluating Student Progress</a:t>
            </a:r>
            <a:endParaRPr lang="en-US" sz="40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r>
              <a:rPr lang="en-US" dirty="0" smtClean="0"/>
              <a:t>Pre/Post Test </a:t>
            </a:r>
          </a:p>
          <a:p>
            <a:r>
              <a:rPr lang="en-US" dirty="0" smtClean="0"/>
              <a:t>Surveys </a:t>
            </a:r>
          </a:p>
          <a:p>
            <a:r>
              <a:rPr lang="en-US" dirty="0" smtClean="0"/>
              <a:t>Outcome Instruments </a:t>
            </a:r>
          </a:p>
          <a:p>
            <a:pPr marL="114300" indent="0">
              <a:buNone/>
            </a:pP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659923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52400"/>
            <a:ext cx="7867650" cy="1139533"/>
          </a:xfrm>
        </p:spPr>
        <p:txBody>
          <a:bodyPr/>
          <a:lstStyle/>
          <a:p>
            <a:r>
              <a:rPr lang="en-US" sz="4000" dirty="0">
                <a:latin typeface="Calibri" panose="020F0502020204030204" pitchFamily="34" charset="0"/>
                <a:cs typeface="Calibri" panose="020F0502020204030204" pitchFamily="34" charset="0"/>
              </a:rPr>
              <a:t>Outcomes Measure Examples for Pre-ETS:</a:t>
            </a:r>
          </a:p>
        </p:txBody>
      </p:sp>
      <p:sp>
        <p:nvSpPr>
          <p:cNvPr id="6" name="Text Placeholder 5"/>
          <p:cNvSpPr>
            <a:spLocks noGrp="1"/>
          </p:cNvSpPr>
          <p:nvPr>
            <p:ph type="body" idx="1"/>
          </p:nvPr>
        </p:nvSpPr>
        <p:spPr>
          <a:xfrm>
            <a:off x="381000" y="1524000"/>
            <a:ext cx="8382000" cy="5257800"/>
          </a:xfrm>
        </p:spPr>
        <p:txBody>
          <a:bodyPr/>
          <a:lstStyle/>
          <a:p>
            <a:pPr marL="114300" indent="0">
              <a:buNone/>
            </a:pPr>
            <a:r>
              <a:rPr lang="en-US" sz="2800" b="1" dirty="0"/>
              <a:t>Job exploration counseling:</a:t>
            </a:r>
            <a:endParaRPr lang="en-US" sz="2000" dirty="0"/>
          </a:p>
          <a:p>
            <a:pPr>
              <a:lnSpc>
                <a:spcPct val="100000"/>
              </a:lnSpc>
              <a:spcBef>
                <a:spcPts val="0"/>
              </a:spcBef>
              <a:spcAft>
                <a:spcPts val="600"/>
              </a:spcAft>
            </a:pPr>
            <a:r>
              <a:rPr lang="en-US" sz="2000" dirty="0"/>
              <a:t>Identifies reasons to go work </a:t>
            </a:r>
          </a:p>
          <a:p>
            <a:pPr>
              <a:lnSpc>
                <a:spcPct val="100000"/>
              </a:lnSpc>
              <a:spcBef>
                <a:spcPts val="0"/>
              </a:spcBef>
              <a:spcAft>
                <a:spcPts val="600"/>
              </a:spcAft>
            </a:pPr>
            <a:r>
              <a:rPr lang="en-US" sz="2000" dirty="0"/>
              <a:t>Identifies personal interests, values, personality traits, and current skills</a:t>
            </a:r>
          </a:p>
          <a:p>
            <a:pPr>
              <a:lnSpc>
                <a:spcPct val="100000"/>
              </a:lnSpc>
              <a:spcBef>
                <a:spcPts val="0"/>
              </a:spcBef>
              <a:spcAft>
                <a:spcPts val="600"/>
              </a:spcAft>
            </a:pPr>
            <a:r>
              <a:rPr lang="en-US" sz="2000" dirty="0"/>
              <a:t>Identify at least one career choice as related to personal interests, values, personality traits</a:t>
            </a:r>
          </a:p>
          <a:p>
            <a:pPr>
              <a:lnSpc>
                <a:spcPct val="100000"/>
              </a:lnSpc>
              <a:spcBef>
                <a:spcPts val="0"/>
              </a:spcBef>
              <a:spcAft>
                <a:spcPts val="600"/>
              </a:spcAft>
            </a:pPr>
            <a:r>
              <a:rPr lang="en-US" sz="2000" dirty="0"/>
              <a:t>Describes the jobs of various family members</a:t>
            </a:r>
          </a:p>
          <a:p>
            <a:pPr>
              <a:lnSpc>
                <a:spcPct val="100000"/>
              </a:lnSpc>
              <a:spcBef>
                <a:spcPts val="0"/>
              </a:spcBef>
              <a:spcAft>
                <a:spcPts val="600"/>
              </a:spcAft>
            </a:pPr>
            <a:r>
              <a:rPr lang="en-US" sz="2000" dirty="0"/>
              <a:t>Accesses information about various jobs in the community, state, and country that are available to persons with and without disabilities</a:t>
            </a:r>
          </a:p>
          <a:p>
            <a:pPr>
              <a:lnSpc>
                <a:spcPct val="100000"/>
              </a:lnSpc>
              <a:spcBef>
                <a:spcPts val="0"/>
              </a:spcBef>
              <a:spcAft>
                <a:spcPts val="600"/>
              </a:spcAft>
            </a:pPr>
            <a:r>
              <a:rPr lang="en-US" sz="2000" dirty="0"/>
              <a:t>Describes tasks, work environment, training and salary involved in various jobs (at least two)</a:t>
            </a:r>
          </a:p>
          <a:p>
            <a:pPr>
              <a:lnSpc>
                <a:spcPct val="100000"/>
              </a:lnSpc>
              <a:spcBef>
                <a:spcPts val="0"/>
              </a:spcBef>
              <a:spcAft>
                <a:spcPts val="600"/>
              </a:spcAft>
            </a:pPr>
            <a:r>
              <a:rPr lang="en-US" sz="2000" dirty="0"/>
              <a:t>Evaluates job requirements and benefits for at least two career options </a:t>
            </a:r>
          </a:p>
          <a:p>
            <a:pPr>
              <a:lnSpc>
                <a:spcPct val="100000"/>
              </a:lnSpc>
              <a:spcBef>
                <a:spcPts val="0"/>
              </a:spcBef>
              <a:spcAft>
                <a:spcPts val="600"/>
              </a:spcAft>
            </a:pPr>
            <a:r>
              <a:rPr lang="en-US" sz="2000" dirty="0"/>
              <a:t>Researches Local/State LMI that matches stated career interest </a:t>
            </a:r>
          </a:p>
          <a:p>
            <a:endParaRPr lang="en-US" sz="28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1919950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467600" cy="1215733"/>
          </a:xfrm>
        </p:spPr>
        <p:txBody>
          <a:bodyPr/>
          <a:lstStyle/>
          <a:p>
            <a:r>
              <a:rPr lang="en-US" sz="4000" dirty="0">
                <a:solidFill>
                  <a:srgbClr val="FFFFFF"/>
                </a:solidFill>
                <a:latin typeface="Calibri" panose="020F0502020204030204" pitchFamily="34" charset="0"/>
                <a:cs typeface="Calibri" panose="020F0502020204030204" pitchFamily="34" charset="0"/>
              </a:rPr>
              <a:t>Outcomes Measure Examples for Pre-ETS:</a:t>
            </a:r>
            <a:endParaRPr lang="en-US" dirty="0"/>
          </a:p>
        </p:txBody>
      </p:sp>
      <p:sp>
        <p:nvSpPr>
          <p:cNvPr id="3" name="Text Placeholder 2"/>
          <p:cNvSpPr>
            <a:spLocks noGrp="1"/>
          </p:cNvSpPr>
          <p:nvPr>
            <p:ph type="body" idx="1"/>
          </p:nvPr>
        </p:nvSpPr>
        <p:spPr>
          <a:xfrm>
            <a:off x="228600" y="1676400"/>
            <a:ext cx="8610600" cy="4876800"/>
          </a:xfrm>
        </p:spPr>
        <p:txBody>
          <a:bodyPr/>
          <a:lstStyle/>
          <a:p>
            <a:pPr marL="114300" indent="0">
              <a:buNone/>
            </a:pPr>
            <a:r>
              <a:rPr lang="en-US" sz="2800" b="1" dirty="0"/>
              <a:t>Work-based learning:</a:t>
            </a:r>
            <a:endParaRPr lang="en-US" sz="2000" dirty="0"/>
          </a:p>
          <a:p>
            <a:r>
              <a:rPr lang="en-US" sz="2000" dirty="0"/>
              <a:t>Conducts informational interviews with individuals to obtain information about employment </a:t>
            </a:r>
          </a:p>
          <a:p>
            <a:r>
              <a:rPr lang="en-US" sz="2000" dirty="0"/>
              <a:t>Participates (or has participated) in job shadowing experience(s)/job site visit(s)</a:t>
            </a:r>
          </a:p>
          <a:p>
            <a:r>
              <a:rPr lang="en-US" sz="2000" dirty="0"/>
              <a:t>Familiar with employers’ safety concerns and addresses them appropriately </a:t>
            </a:r>
          </a:p>
          <a:p>
            <a:r>
              <a:rPr lang="en-US" sz="2000" dirty="0"/>
              <a:t>Understands how to ask for assistance </a:t>
            </a:r>
          </a:p>
          <a:p>
            <a:r>
              <a:rPr lang="en-US" sz="2000" dirty="0"/>
              <a:t>Demonstrates understanding of workplace policies and procedures (i.e. work-related benefits, social security deductions, emergency procedures, etc.) </a:t>
            </a:r>
          </a:p>
          <a:p>
            <a:r>
              <a:rPr lang="en-US" sz="2000" dirty="0"/>
              <a:t>Understands how to follow up after job interview</a:t>
            </a:r>
          </a:p>
          <a:p>
            <a:pPr marL="114300" indent="0">
              <a:buNone/>
            </a:pPr>
            <a:endParaRPr lang="en-US" sz="2000" dirty="0"/>
          </a:p>
          <a:p>
            <a:pPr marL="114300" indent="0">
              <a:buNone/>
            </a:pPr>
            <a:endParaRPr lang="en-US" sz="2000" dirty="0"/>
          </a:p>
          <a:p>
            <a:pPr marL="114300" indent="0">
              <a:buNone/>
            </a:pPr>
            <a:endParaRPr lang="en-US" sz="20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921462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162800" cy="1215733"/>
          </a:xfrm>
        </p:spPr>
        <p:txBody>
          <a:bodyPr/>
          <a:lstStyle/>
          <a:p>
            <a:r>
              <a:rPr lang="en-US" sz="4000" dirty="0">
                <a:solidFill>
                  <a:srgbClr val="FFFFFF"/>
                </a:solidFill>
                <a:latin typeface="Calibri" panose="020F0502020204030204" pitchFamily="34" charset="0"/>
                <a:cs typeface="Calibri" panose="020F0502020204030204" pitchFamily="34" charset="0"/>
              </a:rPr>
              <a:t>Outcomes Measure Examples for Pre-ETS:</a:t>
            </a:r>
            <a:endParaRPr lang="en-US" dirty="0"/>
          </a:p>
        </p:txBody>
      </p:sp>
      <p:sp>
        <p:nvSpPr>
          <p:cNvPr id="3" name="Text Placeholder 2"/>
          <p:cNvSpPr>
            <a:spLocks noGrp="1"/>
          </p:cNvSpPr>
          <p:nvPr>
            <p:ph type="body" idx="1"/>
          </p:nvPr>
        </p:nvSpPr>
        <p:spPr/>
        <p:txBody>
          <a:bodyPr/>
          <a:lstStyle/>
          <a:p>
            <a:pPr marL="114300" indent="0">
              <a:buNone/>
            </a:pPr>
            <a:r>
              <a:rPr lang="en-US" sz="2800" b="1" dirty="0"/>
              <a:t>Workplace Readiness Training:</a:t>
            </a:r>
            <a:endParaRPr lang="en-US" sz="2800" dirty="0"/>
          </a:p>
          <a:p>
            <a:r>
              <a:rPr lang="en-US" sz="2000" dirty="0"/>
              <a:t>Understands basic money management concepts</a:t>
            </a:r>
          </a:p>
          <a:p>
            <a:r>
              <a:rPr lang="en-US" sz="2000" dirty="0"/>
              <a:t>Student is able to articulate the importance of timeliness and demonstrates time management skills</a:t>
            </a:r>
          </a:p>
          <a:p>
            <a:r>
              <a:rPr lang="en-US" sz="2000" dirty="0"/>
              <a:t>Can demonstrate appropriate social and interpersonal skills  (teamwork, problem solving, conflict resolution, empathy, professionalism, good manners, etc.)</a:t>
            </a:r>
          </a:p>
          <a:p>
            <a:r>
              <a:rPr lang="en-US" sz="2000" dirty="0"/>
              <a:t>Student can identify their network of resources at home, school, and in their community.</a:t>
            </a:r>
          </a:p>
          <a:p>
            <a:r>
              <a:rPr lang="en-US" sz="2000" dirty="0"/>
              <a:t>Student can identify skills needed for communication in the workplace</a:t>
            </a:r>
          </a:p>
          <a:p>
            <a:endParaRPr lang="en-US" sz="20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3694429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239000" cy="1139533"/>
          </a:xfrm>
        </p:spPr>
        <p:txBody>
          <a:bodyPr/>
          <a:lstStyle/>
          <a:p>
            <a:r>
              <a:rPr lang="en-US" sz="4000" dirty="0">
                <a:solidFill>
                  <a:srgbClr val="FFFFFF"/>
                </a:solidFill>
                <a:latin typeface="Calibri" panose="020F0502020204030204" pitchFamily="34" charset="0"/>
                <a:cs typeface="Calibri" panose="020F0502020204030204" pitchFamily="34" charset="0"/>
              </a:rPr>
              <a:t>Outcomes Measure Examples for Pre-ETS:</a:t>
            </a:r>
            <a:endParaRPr lang="en-US" dirty="0"/>
          </a:p>
        </p:txBody>
      </p:sp>
      <p:sp>
        <p:nvSpPr>
          <p:cNvPr id="3" name="Text Placeholder 2"/>
          <p:cNvSpPr>
            <a:spLocks noGrp="1"/>
          </p:cNvSpPr>
          <p:nvPr>
            <p:ph type="body" idx="1"/>
          </p:nvPr>
        </p:nvSpPr>
        <p:spPr>
          <a:xfrm>
            <a:off x="457200" y="1524000"/>
            <a:ext cx="8153400" cy="4648500"/>
          </a:xfrm>
        </p:spPr>
        <p:txBody>
          <a:bodyPr/>
          <a:lstStyle/>
          <a:p>
            <a:pPr marL="114300" indent="0">
              <a:buNone/>
            </a:pPr>
            <a:r>
              <a:rPr lang="en-US" sz="2800" b="1" dirty="0"/>
              <a:t>Self Advocacy</a:t>
            </a:r>
            <a:endParaRPr lang="en-US" sz="2000" dirty="0"/>
          </a:p>
          <a:p>
            <a:pPr>
              <a:lnSpc>
                <a:spcPct val="100000"/>
              </a:lnSpc>
              <a:spcBef>
                <a:spcPts val="0"/>
              </a:spcBef>
              <a:spcAft>
                <a:spcPts val="600"/>
              </a:spcAft>
            </a:pPr>
            <a:r>
              <a:rPr lang="en-US" sz="2000" dirty="0"/>
              <a:t>Describes disability clearly to others </a:t>
            </a:r>
          </a:p>
          <a:p>
            <a:pPr>
              <a:lnSpc>
                <a:spcPct val="100000"/>
              </a:lnSpc>
              <a:spcBef>
                <a:spcPts val="0"/>
              </a:spcBef>
              <a:spcAft>
                <a:spcPts val="600"/>
              </a:spcAft>
            </a:pPr>
            <a:r>
              <a:rPr lang="en-US" sz="2000" dirty="0"/>
              <a:t>Describes necessary accommodations for completing tasks</a:t>
            </a:r>
          </a:p>
          <a:p>
            <a:pPr>
              <a:lnSpc>
                <a:spcPct val="100000"/>
              </a:lnSpc>
              <a:spcBef>
                <a:spcPts val="0"/>
              </a:spcBef>
              <a:spcAft>
                <a:spcPts val="600"/>
              </a:spcAft>
            </a:pPr>
            <a:r>
              <a:rPr lang="en-US" sz="2000" dirty="0"/>
              <a:t>Requests appropriate accommodations when needed </a:t>
            </a:r>
          </a:p>
          <a:p>
            <a:pPr>
              <a:lnSpc>
                <a:spcPct val="100000"/>
              </a:lnSpc>
              <a:spcBef>
                <a:spcPts val="0"/>
              </a:spcBef>
              <a:spcAft>
                <a:spcPts val="600"/>
              </a:spcAft>
            </a:pPr>
            <a:r>
              <a:rPr lang="en-US" sz="2000" dirty="0"/>
              <a:t>Schedules own appointments (e.g. doctor, transportation, etc.) </a:t>
            </a:r>
          </a:p>
          <a:p>
            <a:pPr>
              <a:lnSpc>
                <a:spcPct val="100000"/>
              </a:lnSpc>
              <a:spcBef>
                <a:spcPts val="0"/>
              </a:spcBef>
              <a:spcAft>
                <a:spcPts val="600"/>
              </a:spcAft>
            </a:pPr>
            <a:r>
              <a:rPr lang="en-US" sz="2000" dirty="0"/>
              <a:t>Identifies and utilizes resources available to assist with goals </a:t>
            </a:r>
          </a:p>
          <a:p>
            <a:pPr>
              <a:lnSpc>
                <a:spcPct val="100000"/>
              </a:lnSpc>
              <a:spcBef>
                <a:spcPts val="0"/>
              </a:spcBef>
              <a:spcAft>
                <a:spcPts val="600"/>
              </a:spcAft>
            </a:pPr>
            <a:r>
              <a:rPr lang="en-US" sz="2000" dirty="0"/>
              <a:t>Demonstrates an understanding of their legal rights and responsibilities </a:t>
            </a:r>
          </a:p>
          <a:p>
            <a:pPr>
              <a:lnSpc>
                <a:spcPct val="100000"/>
              </a:lnSpc>
              <a:spcBef>
                <a:spcPts val="0"/>
              </a:spcBef>
              <a:spcAft>
                <a:spcPts val="600"/>
              </a:spcAft>
            </a:pPr>
            <a:r>
              <a:rPr lang="en-US" sz="2000" dirty="0"/>
              <a:t>Accesses and uses information in medium of choice</a:t>
            </a:r>
          </a:p>
          <a:p>
            <a:pPr>
              <a:lnSpc>
                <a:spcPct val="100000"/>
              </a:lnSpc>
              <a:spcBef>
                <a:spcPts val="0"/>
              </a:spcBef>
              <a:spcAft>
                <a:spcPts val="600"/>
              </a:spcAft>
            </a:pPr>
            <a:r>
              <a:rPr lang="en-US" sz="2000" dirty="0"/>
              <a:t>Student demonstrates the ability to communicate their goals, support needs, interests, skills and abilities.</a:t>
            </a:r>
          </a:p>
          <a:p>
            <a:endParaRPr lang="en-US" sz="20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1886939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315200" cy="1139533"/>
          </a:xfrm>
        </p:spPr>
        <p:txBody>
          <a:bodyPr/>
          <a:lstStyle/>
          <a:p>
            <a:r>
              <a:rPr lang="en-US" sz="4000" dirty="0">
                <a:solidFill>
                  <a:srgbClr val="FFFFFF"/>
                </a:solidFill>
                <a:latin typeface="Calibri" panose="020F0502020204030204" pitchFamily="34" charset="0"/>
                <a:cs typeface="Calibri" panose="020F0502020204030204" pitchFamily="34" charset="0"/>
              </a:rPr>
              <a:t>Outcomes Measure Examples for Pre-ETS:</a:t>
            </a:r>
            <a:endParaRPr lang="en-US" dirty="0"/>
          </a:p>
        </p:txBody>
      </p:sp>
      <p:sp>
        <p:nvSpPr>
          <p:cNvPr id="3" name="Text Placeholder 2"/>
          <p:cNvSpPr>
            <a:spLocks noGrp="1"/>
          </p:cNvSpPr>
          <p:nvPr>
            <p:ph type="body" idx="1"/>
          </p:nvPr>
        </p:nvSpPr>
        <p:spPr>
          <a:xfrm>
            <a:off x="228600" y="1371600"/>
            <a:ext cx="8534400" cy="5257800"/>
          </a:xfrm>
        </p:spPr>
        <p:txBody>
          <a:bodyPr/>
          <a:lstStyle/>
          <a:p>
            <a:pPr marL="114300" indent="0">
              <a:buNone/>
            </a:pPr>
            <a:r>
              <a:rPr lang="en-US" sz="2800" dirty="0"/>
              <a:t>Counseling on opportunities for enrollment in comprehensive transition or postsecondary educational programs:</a:t>
            </a:r>
          </a:p>
          <a:p>
            <a:pPr>
              <a:lnSpc>
                <a:spcPct val="100000"/>
              </a:lnSpc>
              <a:spcBef>
                <a:spcPts val="0"/>
              </a:spcBef>
              <a:spcAft>
                <a:spcPts val="600"/>
              </a:spcAft>
            </a:pPr>
            <a:r>
              <a:rPr lang="en-US" sz="2000" dirty="0"/>
              <a:t>Understands  academic &amp; occupational training needed to succeed in the workplace</a:t>
            </a:r>
          </a:p>
          <a:p>
            <a:pPr>
              <a:lnSpc>
                <a:spcPct val="100000"/>
              </a:lnSpc>
              <a:spcBef>
                <a:spcPts val="0"/>
              </a:spcBef>
              <a:spcAft>
                <a:spcPts val="600"/>
              </a:spcAft>
            </a:pPr>
            <a:r>
              <a:rPr lang="en-US" sz="2000" dirty="0"/>
              <a:t>Identifies how to set up a college visit</a:t>
            </a:r>
          </a:p>
          <a:p>
            <a:pPr>
              <a:lnSpc>
                <a:spcPct val="100000"/>
              </a:lnSpc>
              <a:spcBef>
                <a:spcPts val="0"/>
              </a:spcBef>
              <a:spcAft>
                <a:spcPts val="600"/>
              </a:spcAft>
            </a:pPr>
            <a:r>
              <a:rPr lang="en-US" sz="2000" dirty="0"/>
              <a:t>Understands the application and admissions process for post secondary education and training. </a:t>
            </a:r>
          </a:p>
          <a:p>
            <a:pPr>
              <a:lnSpc>
                <a:spcPct val="100000"/>
              </a:lnSpc>
              <a:spcBef>
                <a:spcPts val="0"/>
              </a:spcBef>
              <a:spcAft>
                <a:spcPts val="600"/>
              </a:spcAft>
            </a:pPr>
            <a:r>
              <a:rPr lang="en-US" sz="2000" dirty="0"/>
              <a:t>Understands how to access and apply for financial aid</a:t>
            </a:r>
          </a:p>
          <a:p>
            <a:pPr>
              <a:lnSpc>
                <a:spcPct val="100000"/>
              </a:lnSpc>
              <a:spcBef>
                <a:spcPts val="0"/>
              </a:spcBef>
              <a:spcAft>
                <a:spcPts val="600"/>
              </a:spcAft>
            </a:pPr>
            <a:r>
              <a:rPr lang="en-US" sz="2000" dirty="0"/>
              <a:t>Student can identify supports and assistive technology used by students who are blind at college, such as where and how to get alternative formats and textbooks. </a:t>
            </a:r>
          </a:p>
          <a:p>
            <a:pPr marL="114300" indent="0">
              <a:buNone/>
            </a:pP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1776066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133"/>
            <a:ext cx="7162800" cy="1036800"/>
          </a:xfrm>
        </p:spPr>
        <p:txBody>
          <a:bodyPr/>
          <a:lstStyle/>
          <a:p>
            <a:r>
              <a:rPr lang="en-US" sz="4000" dirty="0" smtClean="0">
                <a:latin typeface="Arial" panose="020B0604020202020204" pitchFamily="34" charset="0"/>
                <a:cs typeface="Arial" panose="020B0604020202020204" pitchFamily="34" charset="0"/>
              </a:rPr>
              <a:t>Short &amp; Long Term Outcomes </a:t>
            </a:r>
            <a:endParaRPr lang="en-US" sz="40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pPr lvl="0"/>
            <a:r>
              <a:rPr lang="en-US" dirty="0" smtClean="0"/>
              <a:t>Short term: Increase in the number of students with disabilities that receive a WBLE</a:t>
            </a:r>
          </a:p>
          <a:p>
            <a:pPr lvl="0"/>
            <a:r>
              <a:rPr lang="en-US" dirty="0" smtClean="0"/>
              <a:t>Long Term: An </a:t>
            </a:r>
            <a:r>
              <a:rPr lang="en-US" dirty="0"/>
              <a:t>increase in the number of students and youth with disabilities that achieve competitive integrated employment outcomes.</a:t>
            </a:r>
          </a:p>
          <a:p>
            <a:r>
              <a:rPr lang="en-US" dirty="0" smtClean="0"/>
              <a:t>Long Term: Increase in Skills Gains and Credential Attainment for SWD who participated in pre-</a:t>
            </a:r>
            <a:r>
              <a:rPr lang="en-US" dirty="0" err="1" smtClean="0"/>
              <a:t>ets</a:t>
            </a:r>
            <a:r>
              <a:rPr lang="en-US" dirty="0" smtClean="0"/>
              <a:t> </a:t>
            </a:r>
          </a:p>
          <a:p>
            <a:r>
              <a:rPr lang="en-US" dirty="0" smtClean="0"/>
              <a:t>Quality Outcomes: </a:t>
            </a:r>
          </a:p>
          <a:p>
            <a:pPr lvl="1"/>
            <a:r>
              <a:rPr lang="en-US" dirty="0" smtClean="0"/>
              <a:t>Increase in earnings/wages </a:t>
            </a:r>
          </a:p>
          <a:p>
            <a:pPr lvl="1"/>
            <a:r>
              <a:rPr lang="en-US" dirty="0" smtClean="0"/>
              <a:t>Increase in number of SWD with employer provided benefits </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1695282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Case Review </a:t>
            </a:r>
            <a:endParaRPr lang="en-US" sz="4000" dirty="0">
              <a:latin typeface="+mj-lt"/>
            </a:endParaRPr>
          </a:p>
        </p:txBody>
      </p:sp>
      <p:sp>
        <p:nvSpPr>
          <p:cNvPr id="3" name="Text Placeholder 2"/>
          <p:cNvSpPr>
            <a:spLocks noGrp="1"/>
          </p:cNvSpPr>
          <p:nvPr>
            <p:ph type="body" idx="1"/>
          </p:nvPr>
        </p:nvSpPr>
        <p:spPr>
          <a:xfrm>
            <a:off x="457200" y="1600200"/>
            <a:ext cx="8382000" cy="4572300"/>
          </a:xfrm>
        </p:spPr>
        <p:txBody>
          <a:bodyPr/>
          <a:lstStyle/>
          <a:p>
            <a:r>
              <a:rPr lang="en-US" dirty="0"/>
              <a:t>Referral: </a:t>
            </a:r>
            <a:endParaRPr lang="en-US" dirty="0"/>
          </a:p>
          <a:p>
            <a:pPr fontAlgn="base"/>
            <a:r>
              <a:rPr lang="en-US" dirty="0"/>
              <a:t>Is there documentation of the referral?</a:t>
            </a:r>
          </a:p>
          <a:p>
            <a:pPr fontAlgn="base"/>
            <a:r>
              <a:rPr lang="en-US" dirty="0"/>
              <a:t>Is there evidence of parental consent if student is under the age of majority?</a:t>
            </a:r>
          </a:p>
          <a:p>
            <a:pPr fontAlgn="base"/>
            <a:r>
              <a:rPr lang="en-US" dirty="0"/>
              <a:t>Does the case record include supporting documentation for what is reported for the student in the case management system?</a:t>
            </a:r>
          </a:p>
          <a:p>
            <a:pPr fontAlgn="base"/>
            <a:r>
              <a:rPr lang="en-US" dirty="0"/>
              <a:t>Does the record include all needed 911 data for a reportable individual?</a:t>
            </a:r>
          </a:p>
          <a:p>
            <a:pPr lvl="1" fontAlgn="base"/>
            <a:r>
              <a:rPr lang="en-US" sz="1600" dirty="0"/>
              <a:t>Unique Identifier</a:t>
            </a:r>
          </a:p>
          <a:p>
            <a:pPr lvl="1" fontAlgn="base"/>
            <a:r>
              <a:rPr lang="en-US" sz="1600" dirty="0"/>
              <a:t>Social Security Number (if available)</a:t>
            </a:r>
          </a:p>
          <a:p>
            <a:pPr lvl="1" fontAlgn="base"/>
            <a:r>
              <a:rPr lang="en-US" sz="1600" dirty="0"/>
              <a:t>Date of Birth</a:t>
            </a:r>
          </a:p>
          <a:p>
            <a:pPr lvl="1" fontAlgn="base"/>
            <a:r>
              <a:rPr lang="en-US" sz="1600" dirty="0"/>
              <a:t>Race – Required if student is in elementary or secondary education</a:t>
            </a:r>
          </a:p>
          <a:p>
            <a:pPr lvl="1" fontAlgn="base"/>
            <a:r>
              <a:rPr lang="en-US" sz="1600" dirty="0"/>
              <a:t>Ethnicity – Required if student is in elementary or secondary education</a:t>
            </a:r>
          </a:p>
          <a:p>
            <a:pPr lvl="1" fontAlgn="base"/>
            <a:r>
              <a:rPr lang="en-US" sz="1600" dirty="0"/>
              <a:t>Student with a Disability</a:t>
            </a:r>
            <a:br>
              <a:rPr lang="en-US" sz="1600" dirty="0"/>
            </a:br>
            <a:r>
              <a:rPr lang="en-US" sz="1600" dirty="0"/>
              <a:t/>
            </a:r>
            <a:br>
              <a:rPr lang="en-US" sz="1600" dirty="0"/>
            </a:br>
            <a:endParaRPr lang="en-US" sz="1600" dirty="0"/>
          </a:p>
          <a:p>
            <a:pPr marL="114300" indent="0">
              <a:buNone/>
            </a:pP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1966333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Case Review </a:t>
            </a:r>
            <a:endParaRPr lang="en-US" sz="40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pPr marL="114300" indent="0">
              <a:buNone/>
            </a:pPr>
            <a:r>
              <a:rPr lang="en-US" dirty="0"/>
              <a:t>Student with a disability: </a:t>
            </a:r>
            <a:endParaRPr lang="en-US" dirty="0"/>
          </a:p>
          <a:p>
            <a:pPr fontAlgn="base"/>
            <a:r>
              <a:rPr lang="en-US" dirty="0"/>
              <a:t>Does the record include documentation that the individual satisfies the definition of a student with a disability</a:t>
            </a:r>
          </a:p>
          <a:p>
            <a:pPr lvl="1" fontAlgn="base"/>
            <a:r>
              <a:rPr lang="en-US" sz="1600" dirty="0"/>
              <a:t>Disability: (</a:t>
            </a:r>
            <a:r>
              <a:rPr lang="en-US" sz="1600" dirty="0" err="1"/>
              <a:t>iep</a:t>
            </a:r>
            <a:r>
              <a:rPr lang="en-US" sz="1600" dirty="0"/>
              <a:t>, 504, medical documentation)</a:t>
            </a:r>
          </a:p>
          <a:p>
            <a:pPr lvl="1" fontAlgn="base"/>
            <a:r>
              <a:rPr lang="en-US" sz="1600" dirty="0"/>
              <a:t>is the student currently enrolled in a recognized education program?</a:t>
            </a:r>
          </a:p>
          <a:p>
            <a:pPr marL="114300" indent="0">
              <a:buNone/>
            </a:pP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3839784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971550" y="255133"/>
            <a:ext cx="6115050" cy="1036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4000" dirty="0">
                <a:latin typeface="Calibri" panose="020F0502020204030204" pitchFamily="34" charset="0"/>
                <a:cs typeface="Calibri" panose="020F0502020204030204" pitchFamily="34" charset="0"/>
              </a:rPr>
              <a:t>Roll up your sleeves!</a:t>
            </a:r>
            <a:endParaRPr sz="4000" dirty="0">
              <a:latin typeface="Calibri" panose="020F0502020204030204" pitchFamily="34" charset="0"/>
              <a:cs typeface="Calibri" panose="020F0502020204030204" pitchFamily="34" charset="0"/>
            </a:endParaRPr>
          </a:p>
        </p:txBody>
      </p:sp>
      <p:sp>
        <p:nvSpPr>
          <p:cNvPr id="308" name="Shape 308"/>
          <p:cNvSpPr txBox="1">
            <a:spLocks noGrp="1"/>
          </p:cNvSpPr>
          <p:nvPr>
            <p:ph type="body" idx="1"/>
          </p:nvPr>
        </p:nvSpPr>
        <p:spPr>
          <a:xfrm>
            <a:off x="457200" y="1600200"/>
            <a:ext cx="8229600" cy="4921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sz="2400" dirty="0"/>
              <a:t>This interactive session will:</a:t>
            </a:r>
          </a:p>
          <a:p>
            <a:pPr marL="0" lvl="0" indent="0">
              <a:spcBef>
                <a:spcPts val="640"/>
              </a:spcBef>
              <a:spcAft>
                <a:spcPts val="0"/>
              </a:spcAft>
              <a:buNone/>
            </a:pPr>
            <a:endParaRPr sz="2400" dirty="0"/>
          </a:p>
          <a:p>
            <a:pPr marL="457200" lvl="0" indent="-431800" rtl="0">
              <a:spcBef>
                <a:spcPts val="640"/>
              </a:spcBef>
              <a:spcAft>
                <a:spcPts val="0"/>
              </a:spcAft>
              <a:buSzPts val="3200"/>
              <a:buChar char="•"/>
            </a:pPr>
            <a:r>
              <a:rPr lang="en-US" sz="2400" dirty="0"/>
              <a:t>Discuss the current status of Pre-employment transition services implementation,</a:t>
            </a:r>
          </a:p>
          <a:p>
            <a:pPr marL="457200" lvl="0" indent="-431800" rtl="0">
              <a:spcBef>
                <a:spcPts val="640"/>
              </a:spcBef>
              <a:spcAft>
                <a:spcPts val="0"/>
              </a:spcAft>
              <a:buSzPts val="3200"/>
              <a:buChar char="•"/>
            </a:pPr>
            <a:endParaRPr sz="2400" dirty="0"/>
          </a:p>
          <a:p>
            <a:pPr marL="457200" lvl="0" indent="-431800" rtl="0">
              <a:spcBef>
                <a:spcPts val="0"/>
              </a:spcBef>
              <a:spcAft>
                <a:spcPts val="0"/>
              </a:spcAft>
              <a:buSzPts val="3200"/>
              <a:buChar char="•"/>
            </a:pPr>
            <a:r>
              <a:rPr lang="en-US" sz="2400" dirty="0"/>
              <a:t>Address common misconceptions,</a:t>
            </a:r>
          </a:p>
          <a:p>
            <a:pPr marL="25400" lvl="0" indent="0" rtl="0">
              <a:spcBef>
                <a:spcPts val="0"/>
              </a:spcBef>
              <a:spcAft>
                <a:spcPts val="0"/>
              </a:spcAft>
              <a:buSzPts val="3200"/>
              <a:buNone/>
            </a:pPr>
            <a:endParaRPr sz="2400" dirty="0"/>
          </a:p>
          <a:p>
            <a:pPr marL="457200" lvl="0" indent="-431800" rtl="0">
              <a:spcBef>
                <a:spcPts val="0"/>
              </a:spcBef>
              <a:spcAft>
                <a:spcPts val="0"/>
              </a:spcAft>
              <a:buSzPts val="3200"/>
              <a:buChar char="•"/>
            </a:pPr>
            <a:r>
              <a:rPr lang="en-US" sz="2400" dirty="0"/>
              <a:t>Highlight innovative practices around the country, and </a:t>
            </a:r>
            <a:endParaRPr sz="2400" dirty="0"/>
          </a:p>
          <a:p>
            <a:pPr marL="457200" lvl="0" indent="-431800" rtl="0">
              <a:spcBef>
                <a:spcPts val="0"/>
              </a:spcBef>
              <a:spcAft>
                <a:spcPts val="0"/>
              </a:spcAft>
              <a:buSzPts val="3200"/>
              <a:buChar char="•"/>
            </a:pPr>
            <a:r>
              <a:rPr lang="en-US" sz="2400" dirty="0"/>
              <a:t>Discuss issues, Resources, and Strategies for successful implementation</a:t>
            </a:r>
          </a:p>
          <a:p>
            <a:pPr marL="25400" lvl="0" indent="0" rtl="0">
              <a:spcBef>
                <a:spcPts val="0"/>
              </a:spcBef>
              <a:spcAft>
                <a:spcPts val="0"/>
              </a:spcAft>
              <a:buSzPts val="3200"/>
              <a:buNone/>
            </a:pPr>
            <a:r>
              <a:rPr lang="en-US" sz="2400" dirty="0"/>
              <a:t>  </a:t>
            </a:r>
            <a:endParaRPr sz="2400" dirty="0"/>
          </a:p>
          <a:p>
            <a:pPr marL="457200" lvl="0" indent="-431800" rtl="0">
              <a:spcBef>
                <a:spcPts val="0"/>
              </a:spcBef>
              <a:spcAft>
                <a:spcPts val="0"/>
              </a:spcAft>
              <a:buSzPts val="3200"/>
              <a:buChar char="•"/>
            </a:pPr>
            <a:r>
              <a:rPr lang="en-US" sz="2400" b="1" i="1" dirty="0"/>
              <a:t>Leave with one action item!</a:t>
            </a:r>
            <a:endParaRPr sz="2400" b="1"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Case Review </a:t>
            </a:r>
            <a:endParaRPr lang="en-US" sz="40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pPr marL="114300" indent="0">
              <a:buNone/>
            </a:pPr>
            <a:r>
              <a:rPr lang="en-US" dirty="0"/>
              <a:t>Need for Pre-ETS </a:t>
            </a:r>
            <a:endParaRPr lang="en-US" dirty="0"/>
          </a:p>
          <a:p>
            <a:pPr fontAlgn="base"/>
            <a:r>
              <a:rPr lang="en-US" dirty="0"/>
              <a:t>is there information in the case record that identifies what transition services the student has received under IDEA from the education agency </a:t>
            </a:r>
          </a:p>
          <a:p>
            <a:pPr fontAlgn="base"/>
            <a:r>
              <a:rPr lang="en-US" dirty="0"/>
              <a:t>is there information in the case record that documents discussion between the counselor and student about anticipated pre-</a:t>
            </a:r>
            <a:r>
              <a:rPr lang="en-US" dirty="0" err="1"/>
              <a:t>ets</a:t>
            </a:r>
            <a:r>
              <a:rPr lang="en-US" dirty="0"/>
              <a:t> needs? </a:t>
            </a:r>
          </a:p>
          <a:p>
            <a:pPr fontAlgn="base"/>
            <a:r>
              <a:rPr lang="en-US" dirty="0"/>
              <a:t>Did the VR counselor document the student’s need and agreement for those Pre-ETS services provided? If yes, how is this documented and by whom?</a:t>
            </a:r>
          </a:p>
          <a:p>
            <a:pPr marL="114300" indent="0">
              <a:buNone/>
            </a:pP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2296840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Case Review </a:t>
            </a:r>
            <a:endParaRPr lang="en-US" sz="40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304800" y="1600200"/>
            <a:ext cx="8382000" cy="4648200"/>
          </a:xfrm>
        </p:spPr>
        <p:txBody>
          <a:bodyPr/>
          <a:lstStyle/>
          <a:p>
            <a:pPr marL="114300" indent="0">
              <a:buNone/>
            </a:pPr>
            <a:r>
              <a:rPr lang="en-US" dirty="0"/>
              <a:t>Provision of Service: </a:t>
            </a:r>
            <a:endParaRPr lang="en-US" dirty="0"/>
          </a:p>
          <a:p>
            <a:pPr fontAlgn="base"/>
            <a:r>
              <a:rPr lang="en-US" dirty="0"/>
              <a:t/>
            </a:r>
            <a:br>
              <a:rPr lang="en-US" dirty="0"/>
            </a:br>
            <a:r>
              <a:rPr lang="en-US" dirty="0"/>
              <a:t>Did the VR counselor document which of the five required pre-ETS services were provided? </a:t>
            </a:r>
          </a:p>
          <a:p>
            <a:pPr fontAlgn="base"/>
            <a:r>
              <a:rPr lang="en-US" dirty="0"/>
              <a:t>How they were provided and by who? (i.e. individually or in a group setting; directly by the VR counselor or a vendor, etc.)</a:t>
            </a:r>
          </a:p>
          <a:p>
            <a:pPr fontAlgn="base"/>
            <a:r>
              <a:rPr lang="en-US" dirty="0"/>
              <a:t>Are the pre-</a:t>
            </a:r>
            <a:r>
              <a:rPr lang="en-US" dirty="0" err="1"/>
              <a:t>ets</a:t>
            </a:r>
            <a:r>
              <a:rPr lang="en-US" dirty="0"/>
              <a:t> services provided in the case record “allowable” pre-</a:t>
            </a:r>
            <a:r>
              <a:rPr lang="en-US" dirty="0" err="1"/>
              <a:t>ets</a:t>
            </a:r>
            <a:r>
              <a:rPr lang="en-US" dirty="0"/>
              <a:t> services in accordance with the agency’s policies and procedures? </a:t>
            </a:r>
          </a:p>
          <a:p>
            <a:pPr lvl="1" fontAlgn="base"/>
            <a:r>
              <a:rPr lang="en-US" sz="1600" dirty="0"/>
              <a:t>For potentially eligible students is this information documented in accordance with the agencies policies and procedures?</a:t>
            </a:r>
          </a:p>
          <a:p>
            <a:pPr fontAlgn="base"/>
            <a:r>
              <a:rPr lang="en-US" dirty="0"/>
              <a:t>For eligible students with disabilities, are pre-</a:t>
            </a:r>
            <a:r>
              <a:rPr lang="en-US" dirty="0" err="1"/>
              <a:t>ets</a:t>
            </a:r>
            <a:r>
              <a:rPr lang="en-US" dirty="0"/>
              <a:t> services documented in the IPE?</a:t>
            </a:r>
          </a:p>
          <a:p>
            <a:pPr fontAlgn="base"/>
            <a:r>
              <a:rPr lang="en-US" dirty="0"/>
              <a:t>If pre-</a:t>
            </a:r>
            <a:r>
              <a:rPr lang="en-US" dirty="0" err="1"/>
              <a:t>ets</a:t>
            </a:r>
            <a:r>
              <a:rPr lang="en-US" dirty="0"/>
              <a:t> service was provided through a purchased service, is there documentation of the receipt of that service (</a:t>
            </a:r>
            <a:r>
              <a:rPr lang="en-US" dirty="0" err="1"/>
              <a:t>ie</a:t>
            </a:r>
            <a:r>
              <a:rPr lang="en-US" dirty="0"/>
              <a:t> report with invoice) </a:t>
            </a:r>
          </a:p>
          <a:p>
            <a:pPr marL="114300" indent="0">
              <a:buNone/>
            </a:pP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1838694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Case Review </a:t>
            </a:r>
            <a:endParaRPr lang="en-US" sz="40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381000" y="1600200"/>
            <a:ext cx="8305800" cy="4572300"/>
          </a:xfrm>
        </p:spPr>
        <p:txBody>
          <a:bodyPr/>
          <a:lstStyle/>
          <a:p>
            <a:pPr marL="114300" indent="0" fontAlgn="base">
              <a:buNone/>
            </a:pPr>
            <a:r>
              <a:rPr lang="en-US" dirty="0"/>
              <a:t>Provision of Service: </a:t>
            </a:r>
            <a:endParaRPr lang="en-US" dirty="0" smtClean="0"/>
          </a:p>
          <a:p>
            <a:pPr fontAlgn="base"/>
            <a:r>
              <a:rPr lang="en-US" dirty="0" smtClean="0"/>
              <a:t>If </a:t>
            </a:r>
            <a:r>
              <a:rPr lang="en-US" dirty="0"/>
              <a:t>pre-</a:t>
            </a:r>
            <a:r>
              <a:rPr lang="en-US" dirty="0" err="1"/>
              <a:t>ets</a:t>
            </a:r>
            <a:r>
              <a:rPr lang="en-US" dirty="0"/>
              <a:t> service was provided by VR staff, is there documentation of the service provided and the date the service was provided? </a:t>
            </a:r>
          </a:p>
          <a:p>
            <a:pPr fontAlgn="base"/>
            <a:r>
              <a:rPr lang="en-US" dirty="0"/>
              <a:t>Were auxiliary aids and services needed by the student with a disability to access or participate in pre-employment transition services? </a:t>
            </a:r>
          </a:p>
          <a:p>
            <a:pPr lvl="1" fontAlgn="base"/>
            <a:r>
              <a:rPr lang="en-US" sz="1600" dirty="0"/>
              <a:t>If yes, is there sufficient documentation in the case record describing the need for such aids and services?  </a:t>
            </a:r>
          </a:p>
          <a:p>
            <a:pPr lvl="1" fontAlgn="base"/>
            <a:r>
              <a:rPr lang="en-US" sz="1600" dirty="0"/>
              <a:t>Is this auxiliary aid coded to the specific pre-</a:t>
            </a:r>
            <a:r>
              <a:rPr lang="en-US" sz="1600" dirty="0" err="1"/>
              <a:t>ets</a:t>
            </a:r>
            <a:r>
              <a:rPr lang="en-US" sz="1600" dirty="0"/>
              <a:t> service being provided in order to access that service? </a:t>
            </a:r>
          </a:p>
          <a:p>
            <a:pPr fontAlgn="base"/>
            <a:r>
              <a:rPr lang="en-US" dirty="0"/>
              <a:t/>
            </a:r>
            <a:br>
              <a:rPr lang="en-US" dirty="0"/>
            </a:br>
            <a:r>
              <a:rPr lang="en-US" dirty="0"/>
              <a:t>If pre-</a:t>
            </a:r>
            <a:r>
              <a:rPr lang="en-US" dirty="0" err="1"/>
              <a:t>ets</a:t>
            </a:r>
            <a:r>
              <a:rPr lang="en-US" dirty="0"/>
              <a:t> services are complete, is there documentation demonstrating that no further services are needed or requested at this time? </a:t>
            </a:r>
          </a:p>
          <a:p>
            <a:pPr marL="114300" indent="0">
              <a:buNone/>
            </a:pP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4776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304800" y="255133"/>
            <a:ext cx="7239000" cy="1036800"/>
          </a:xfrm>
          <a:prstGeom prst="rect">
            <a:avLst/>
          </a:prstGeom>
        </p:spPr>
        <p:txBody>
          <a:bodyPr spcFirstLastPara="1" wrap="square" lIns="91425" tIns="91425" rIns="91425" bIns="91425" anchor="ctr" anchorCtr="0">
            <a:noAutofit/>
          </a:bodyPr>
          <a:lstStyle/>
          <a:p>
            <a:pPr marL="0" lvl="0" indent="0" algn="l" rtl="0">
              <a:spcBef>
                <a:spcPts val="640"/>
              </a:spcBef>
              <a:spcAft>
                <a:spcPts val="0"/>
              </a:spcAft>
              <a:buClr>
                <a:schemeClr val="dk1"/>
              </a:buClr>
              <a:buSzPts val="1100"/>
              <a:buFont typeface="Arial"/>
              <a:buNone/>
            </a:pPr>
            <a:r>
              <a:rPr lang="en-US" sz="4000" dirty="0">
                <a:latin typeface="Calibri" panose="020F0502020204030204" pitchFamily="34" charset="0"/>
                <a:cs typeface="Calibri" panose="020F0502020204030204" pitchFamily="34" charset="0"/>
              </a:rPr>
              <a:t>Round Table Discussion and reporting</a:t>
            </a:r>
            <a:endParaRPr sz="4000" dirty="0">
              <a:latin typeface="Calibri" panose="020F0502020204030204" pitchFamily="34" charset="0"/>
              <a:cs typeface="Calibri" panose="020F0502020204030204" pitchFamily="34" charset="0"/>
            </a:endParaRPr>
          </a:p>
        </p:txBody>
      </p:sp>
      <p:sp>
        <p:nvSpPr>
          <p:cNvPr id="398" name="Shape 398"/>
          <p:cNvSpPr txBox="1">
            <a:spLocks noGrp="1"/>
          </p:cNvSpPr>
          <p:nvPr>
            <p:ph type="body" idx="1"/>
          </p:nvPr>
        </p:nvSpPr>
        <p:spPr>
          <a:prstGeom prst="rect">
            <a:avLst/>
          </a:prstGeom>
        </p:spPr>
        <p:txBody>
          <a:bodyPr spcFirstLastPara="1" wrap="square" lIns="91425" tIns="91425" rIns="91425" bIns="91425" anchor="t" anchorCtr="0">
            <a:noAutofit/>
          </a:bodyPr>
          <a:lstStyle/>
          <a:p>
            <a:pPr marL="0" indent="0">
              <a:spcBef>
                <a:spcPts val="640"/>
              </a:spcBef>
              <a:buNone/>
            </a:pPr>
            <a:r>
              <a:rPr lang="en-US" sz="2400" dirty="0"/>
              <a:t>Four topics - each topic will discuss the following: </a:t>
            </a:r>
            <a:br>
              <a:rPr lang="en-US" sz="2400" dirty="0"/>
            </a:br>
            <a:endParaRPr lang="en-US" sz="2400" dirty="0"/>
          </a:p>
          <a:p>
            <a:pPr marL="342900">
              <a:spcBef>
                <a:spcPts val="640"/>
              </a:spcBef>
              <a:buFont typeface="Arial" panose="020B0604020202020204" pitchFamily="34" charset="0"/>
              <a:buChar char="•"/>
            </a:pPr>
            <a:r>
              <a:rPr lang="en-US" sz="2400" dirty="0"/>
              <a:t>Challenges</a:t>
            </a:r>
          </a:p>
          <a:p>
            <a:pPr marL="342900">
              <a:spcBef>
                <a:spcPts val="640"/>
              </a:spcBef>
              <a:buFont typeface="Arial" panose="020B0604020202020204" pitchFamily="34" charset="0"/>
              <a:buChar char="•"/>
            </a:pPr>
            <a:r>
              <a:rPr lang="en-US" sz="2400" dirty="0"/>
              <a:t>Resources</a:t>
            </a:r>
          </a:p>
          <a:p>
            <a:pPr marL="342900">
              <a:spcBef>
                <a:spcPts val="640"/>
              </a:spcBef>
              <a:buFont typeface="Arial" panose="020B0604020202020204" pitchFamily="34" charset="0"/>
              <a:buChar char="•"/>
            </a:pPr>
            <a:r>
              <a:rPr lang="en-US" sz="2400" dirty="0"/>
              <a:t>Strategies including the use of Authorized Activities</a:t>
            </a:r>
          </a:p>
          <a:p>
            <a:pPr marL="342900">
              <a:spcBef>
                <a:spcPts val="640"/>
              </a:spcBef>
              <a:buFont typeface="Arial" panose="020B0604020202020204" pitchFamily="34" charset="0"/>
              <a:buChar char="•"/>
            </a:pPr>
            <a:r>
              <a:rPr lang="en-US" sz="2400" dirty="0"/>
              <a:t>Collaboration and partnerships</a:t>
            </a:r>
            <a:br>
              <a:rPr lang="en-US" sz="2400" dirty="0"/>
            </a:br>
            <a:r>
              <a:rPr lang="en-US" dirty="0"/>
              <a:t/>
            </a:r>
            <a:br>
              <a:rPr lang="en-US" dirty="0"/>
            </a:br>
            <a:r>
              <a:rPr lang="en-US" dirty="0"/>
              <a:t/>
            </a:r>
            <a:br>
              <a:rPr lang="en-US" dirty="0"/>
            </a:b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247275" y="131875"/>
            <a:ext cx="7296525" cy="1163525"/>
          </a:xfrm>
          <a:prstGeom prst="rect">
            <a:avLst/>
          </a:prstGeom>
        </p:spPr>
        <p:txBody>
          <a:bodyPr spcFirstLastPara="1" wrap="square" lIns="91425" tIns="91425" rIns="91425" bIns="91425" anchor="ctr" anchorCtr="0">
            <a:noAutofit/>
          </a:bodyPr>
          <a:lstStyle/>
          <a:p>
            <a:pPr marL="0" lvl="0" indent="0" algn="l" rtl="0">
              <a:spcBef>
                <a:spcPts val="640"/>
              </a:spcBef>
              <a:spcAft>
                <a:spcPts val="0"/>
              </a:spcAft>
              <a:buClr>
                <a:schemeClr val="dk1"/>
              </a:buClr>
              <a:buSzPts val="1100"/>
              <a:buFont typeface="Arial"/>
              <a:buNone/>
            </a:pPr>
            <a:endParaRPr sz="3200" dirty="0"/>
          </a:p>
          <a:p>
            <a:pPr marL="0" lvl="0" indent="0" algn="l" rtl="0">
              <a:spcBef>
                <a:spcPts val="640"/>
              </a:spcBef>
              <a:spcAft>
                <a:spcPts val="0"/>
              </a:spcAft>
              <a:buClr>
                <a:schemeClr val="dk1"/>
              </a:buClr>
              <a:buSzPts val="1100"/>
              <a:buFont typeface="Arial"/>
              <a:buNone/>
            </a:pPr>
            <a:r>
              <a:rPr lang="en-US" sz="2800" dirty="0">
                <a:latin typeface="Calibri" panose="020F0502020204030204" pitchFamily="34" charset="0"/>
                <a:cs typeface="Calibri" panose="020F0502020204030204" pitchFamily="34" charset="0"/>
              </a:rPr>
              <a:t>Topic 1: Reservation and expenditure of the minimum 15% reserve funds for pre-employment transition services </a:t>
            </a:r>
            <a:endParaRPr sz="2800" dirty="0">
              <a:latin typeface="Calibri" panose="020F0502020204030204" pitchFamily="34" charset="0"/>
              <a:cs typeface="Calibri" panose="020F0502020204030204" pitchFamily="34" charset="0"/>
            </a:endParaRPr>
          </a:p>
          <a:p>
            <a:pPr marL="0" lvl="0" indent="0">
              <a:spcBef>
                <a:spcPts val="0"/>
              </a:spcBef>
              <a:spcAft>
                <a:spcPts val="0"/>
              </a:spcAft>
              <a:buNone/>
            </a:pPr>
            <a:endParaRPr dirty="0"/>
          </a:p>
        </p:txBody>
      </p:sp>
      <p:sp>
        <p:nvSpPr>
          <p:cNvPr id="405" name="Shape 405"/>
          <p:cNvSpPr txBox="1">
            <a:spLocks noGrp="1"/>
          </p:cNvSpPr>
          <p:nvPr>
            <p:ph type="body" idx="1"/>
          </p:nvPr>
        </p:nvSpPr>
        <p:spPr>
          <a:xfrm>
            <a:off x="566650" y="1828800"/>
            <a:ext cx="8229600" cy="4421400"/>
          </a:xfrm>
          <a:prstGeom prst="rect">
            <a:avLst/>
          </a:prstGeom>
        </p:spPr>
        <p:txBody>
          <a:bodyPr spcFirstLastPara="1" wrap="square" lIns="91425" tIns="91425" rIns="91425" bIns="91425" anchor="t" anchorCtr="0">
            <a:noAutofit/>
          </a:bodyPr>
          <a:lstStyle/>
          <a:p>
            <a:pPr marL="457200" lvl="0" indent="-431800" rtl="0">
              <a:spcBef>
                <a:spcPts val="640"/>
              </a:spcBef>
              <a:spcAft>
                <a:spcPts val="0"/>
              </a:spcAft>
              <a:buSzPts val="3200"/>
              <a:buChar char="•"/>
            </a:pPr>
            <a:r>
              <a:rPr lang="en-US" sz="2400" dirty="0"/>
              <a:t>Required </a:t>
            </a:r>
            <a:endParaRPr sz="2400" dirty="0"/>
          </a:p>
          <a:p>
            <a:pPr marL="457200" lvl="0" indent="-431800" rtl="0">
              <a:spcBef>
                <a:spcPts val="0"/>
              </a:spcBef>
              <a:spcAft>
                <a:spcPts val="0"/>
              </a:spcAft>
              <a:buSzPts val="3200"/>
              <a:buChar char="•"/>
            </a:pPr>
            <a:r>
              <a:rPr lang="en-US" sz="2400" dirty="0"/>
              <a:t>Coordination </a:t>
            </a:r>
            <a:endParaRPr sz="2400" dirty="0"/>
          </a:p>
          <a:p>
            <a:pPr marL="457200" lvl="0" indent="-431800" rtl="0">
              <a:spcBef>
                <a:spcPts val="0"/>
              </a:spcBef>
              <a:spcAft>
                <a:spcPts val="0"/>
              </a:spcAft>
              <a:buSzPts val="3200"/>
              <a:buChar char="•"/>
            </a:pPr>
            <a:r>
              <a:rPr lang="en-US" sz="2400" dirty="0"/>
              <a:t>Authorized </a:t>
            </a:r>
            <a:endParaRPr sz="2400" dirty="0"/>
          </a:p>
          <a:p>
            <a:pPr marL="457200" lvl="0" indent="-431800" rtl="0">
              <a:spcBef>
                <a:spcPts val="640"/>
              </a:spcBef>
              <a:spcAft>
                <a:spcPts val="0"/>
              </a:spcAft>
              <a:buSzPts val="3200"/>
              <a:buChar char="•"/>
            </a:pPr>
            <a:r>
              <a:rPr lang="en-US" sz="2400" dirty="0"/>
              <a:t>Increasing Capacity </a:t>
            </a:r>
            <a:endParaRPr sz="2400" dirty="0"/>
          </a:p>
          <a:p>
            <a:pPr marL="457200" lvl="0" indent="-431800" rtl="0">
              <a:spcBef>
                <a:spcPts val="640"/>
              </a:spcBef>
              <a:spcAft>
                <a:spcPts val="0"/>
              </a:spcAft>
              <a:buSzPts val="3200"/>
              <a:buChar char="•"/>
            </a:pPr>
            <a:r>
              <a:rPr lang="en-US" sz="2400" dirty="0"/>
              <a:t>Partnerships and Collaboration</a:t>
            </a:r>
            <a:br>
              <a:rPr lang="en-US" sz="2400" dirty="0"/>
            </a:br>
            <a:endParaRPr sz="2400" dirty="0"/>
          </a:p>
          <a:p>
            <a:pPr marL="0" lvl="0" indent="0" rtl="0">
              <a:spcBef>
                <a:spcPts val="640"/>
              </a:spcBef>
              <a:spcAft>
                <a:spcPts val="0"/>
              </a:spcAft>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381000" y="304800"/>
            <a:ext cx="7162800" cy="1096943"/>
          </a:xfrm>
          <a:prstGeom prst="rect">
            <a:avLst/>
          </a:prstGeom>
        </p:spPr>
        <p:txBody>
          <a:bodyPr spcFirstLastPara="1" wrap="square" lIns="91425" tIns="91425" rIns="91425" bIns="91425" anchor="ctr" anchorCtr="0">
            <a:noAutofit/>
          </a:bodyPr>
          <a:lstStyle/>
          <a:p>
            <a:pPr marL="0" lvl="0" indent="0" algn="l" rtl="0">
              <a:spcBef>
                <a:spcPts val="640"/>
              </a:spcBef>
              <a:spcAft>
                <a:spcPts val="0"/>
              </a:spcAft>
              <a:buClr>
                <a:schemeClr val="dk1"/>
              </a:buClr>
              <a:buSzPts val="1100"/>
              <a:buFont typeface="Arial"/>
              <a:buNone/>
            </a:pPr>
            <a:endParaRPr sz="3200" dirty="0"/>
          </a:p>
          <a:p>
            <a:pPr marL="0" lvl="0" indent="0" algn="l" rtl="0">
              <a:spcBef>
                <a:spcPts val="640"/>
              </a:spcBef>
              <a:spcAft>
                <a:spcPts val="0"/>
              </a:spcAft>
              <a:buClr>
                <a:schemeClr val="dk1"/>
              </a:buClr>
              <a:buSzPts val="1100"/>
              <a:buFont typeface="Arial"/>
              <a:buNone/>
            </a:pPr>
            <a:r>
              <a:rPr lang="en-US" sz="4000" dirty="0">
                <a:latin typeface="Calibri" panose="020F0502020204030204" pitchFamily="34" charset="0"/>
                <a:cs typeface="Calibri" panose="020F0502020204030204" pitchFamily="34" charset="0"/>
              </a:rPr>
              <a:t>Topic 2: Serving Potentially eligible Students with Disabilities </a:t>
            </a:r>
            <a:r>
              <a:rPr lang="en-US" sz="4800" dirty="0"/>
              <a:t/>
            </a:r>
            <a:br>
              <a:rPr lang="en-US" sz="4800" dirty="0"/>
            </a:br>
            <a:endParaRPr sz="4800" dirty="0"/>
          </a:p>
        </p:txBody>
      </p:sp>
      <p:sp>
        <p:nvSpPr>
          <p:cNvPr id="412" name="Shape 412"/>
          <p:cNvSpPr txBox="1">
            <a:spLocks noGrp="1"/>
          </p:cNvSpPr>
          <p:nvPr>
            <p:ph type="body" idx="1"/>
          </p:nvPr>
        </p:nvSpPr>
        <p:spPr>
          <a:xfrm>
            <a:off x="457200" y="1600200"/>
            <a:ext cx="8229600" cy="452605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dirty="0"/>
          </a:p>
          <a:p>
            <a:pPr marL="285750" indent="-285750">
              <a:spcBef>
                <a:spcPts val="640"/>
              </a:spcBef>
            </a:pPr>
            <a:r>
              <a:rPr lang="en-US" sz="2400" dirty="0"/>
              <a:t>Developing Continuum of services</a:t>
            </a:r>
            <a:endParaRPr sz="2400" dirty="0"/>
          </a:p>
          <a:p>
            <a:pPr marL="285750" indent="-285750">
              <a:spcBef>
                <a:spcPts val="640"/>
              </a:spcBef>
            </a:pPr>
            <a:r>
              <a:rPr lang="en-US" sz="2400" dirty="0"/>
              <a:t>Early start to career exploration</a:t>
            </a:r>
            <a:endParaRPr sz="2400" dirty="0"/>
          </a:p>
          <a:p>
            <a:pPr marL="285750" indent="-285750">
              <a:spcBef>
                <a:spcPts val="640"/>
              </a:spcBef>
            </a:pPr>
            <a:r>
              <a:rPr lang="en-US" sz="2400" dirty="0"/>
              <a:t>“light”- 75% less calories</a:t>
            </a:r>
            <a:endParaRPr sz="2400" dirty="0"/>
          </a:p>
          <a:p>
            <a:pPr marL="285750" indent="-285750">
              <a:spcBef>
                <a:spcPts val="640"/>
              </a:spcBef>
              <a:buClr>
                <a:schemeClr val="dk1"/>
              </a:buClr>
              <a:buSzPts val="1100"/>
            </a:pPr>
            <a:r>
              <a:rPr lang="en-US" sz="2400" dirty="0"/>
              <a:t>Students who may need additional VR Services </a:t>
            </a:r>
            <a:endParaRPr sz="2400" dirty="0"/>
          </a:p>
          <a:p>
            <a:pPr marL="0" lvl="0" indent="0">
              <a:spcBef>
                <a:spcPts val="640"/>
              </a:spcBef>
              <a:spcAft>
                <a:spcPts val="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228600" y="255133"/>
            <a:ext cx="7315200" cy="10368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US" sz="4000" dirty="0">
                <a:latin typeface="Calibri" panose="020F0502020204030204" pitchFamily="34" charset="0"/>
                <a:cs typeface="Calibri" panose="020F0502020204030204" pitchFamily="34" charset="0"/>
              </a:rPr>
              <a:t>Topic 3: Accessing Students with Disabilities </a:t>
            </a:r>
            <a:endParaRPr sz="4000" dirty="0">
              <a:latin typeface="Calibri" panose="020F0502020204030204" pitchFamily="34" charset="0"/>
              <a:cs typeface="Calibri" panose="020F0502020204030204" pitchFamily="34" charset="0"/>
            </a:endParaRPr>
          </a:p>
        </p:txBody>
      </p:sp>
      <p:sp>
        <p:nvSpPr>
          <p:cNvPr id="419" name="Shape 419"/>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431800" rtl="0">
              <a:spcBef>
                <a:spcPts val="640"/>
              </a:spcBef>
              <a:spcAft>
                <a:spcPts val="0"/>
              </a:spcAft>
              <a:buSzPts val="3200"/>
              <a:buFont typeface="Arial" panose="020B0604020202020204" pitchFamily="34" charset="0"/>
              <a:buChar char="•"/>
            </a:pPr>
            <a:r>
              <a:rPr lang="en-US" sz="2400" dirty="0"/>
              <a:t>Identifying Students with Disabilities </a:t>
            </a:r>
            <a:endParaRPr sz="2400" dirty="0"/>
          </a:p>
          <a:p>
            <a:pPr marL="457200" lvl="0" indent="-431800" rtl="0">
              <a:spcBef>
                <a:spcPts val="0"/>
              </a:spcBef>
              <a:spcAft>
                <a:spcPts val="0"/>
              </a:spcAft>
              <a:buSzPts val="3200"/>
              <a:buFont typeface="Arial" panose="020B0604020202020204" pitchFamily="34" charset="0"/>
              <a:buChar char="•"/>
            </a:pPr>
            <a:r>
              <a:rPr lang="en-US" sz="2400" dirty="0"/>
              <a:t>Outreach to Students and Families </a:t>
            </a:r>
            <a:endParaRPr sz="2400" dirty="0"/>
          </a:p>
          <a:p>
            <a:pPr marL="457200" lvl="0" indent="-431800" rtl="0">
              <a:spcBef>
                <a:spcPts val="0"/>
              </a:spcBef>
              <a:spcAft>
                <a:spcPts val="0"/>
              </a:spcAft>
              <a:buSzPts val="3200"/>
              <a:buFont typeface="Arial" panose="020B0604020202020204" pitchFamily="34" charset="0"/>
              <a:buChar char="•"/>
            </a:pPr>
            <a:r>
              <a:rPr lang="en-US" sz="2400" dirty="0"/>
              <a:t>Accessing Students</a:t>
            </a:r>
            <a:endParaRPr sz="2400" dirty="0"/>
          </a:p>
          <a:p>
            <a:pPr marL="914400" lvl="1" indent="-406400" rtl="0">
              <a:spcBef>
                <a:spcPts val="0"/>
              </a:spcBef>
              <a:spcAft>
                <a:spcPts val="0"/>
              </a:spcAft>
              <a:buSzPts val="2800"/>
              <a:buFont typeface="Arial" panose="020B0604020202020204" pitchFamily="34" charset="0"/>
              <a:buChar char="•"/>
            </a:pPr>
            <a:r>
              <a:rPr lang="en-US" sz="2400" dirty="0"/>
              <a:t>determining who can provide services to students </a:t>
            </a:r>
            <a:endParaRPr sz="2400" dirty="0"/>
          </a:p>
          <a:p>
            <a:pPr marL="914400" lvl="1" indent="-406400" rtl="0">
              <a:spcBef>
                <a:spcPts val="0"/>
              </a:spcBef>
              <a:spcAft>
                <a:spcPts val="0"/>
              </a:spcAft>
              <a:buSzPts val="2800"/>
              <a:buFont typeface="Arial" panose="020B0604020202020204" pitchFamily="34" charset="0"/>
              <a:buChar char="•"/>
            </a:pPr>
            <a:r>
              <a:rPr lang="en-US" sz="2400" dirty="0"/>
              <a:t>credentials and clearance </a:t>
            </a:r>
            <a:endParaRPr sz="2400" dirty="0"/>
          </a:p>
          <a:p>
            <a:pPr marL="914400" lvl="1" indent="-406400" rtl="0">
              <a:spcBef>
                <a:spcPts val="0"/>
              </a:spcBef>
              <a:spcAft>
                <a:spcPts val="0"/>
              </a:spcAft>
              <a:buSzPts val="2800"/>
              <a:buFont typeface="Arial" panose="020B0604020202020204" pitchFamily="34" charset="0"/>
              <a:buChar char="•"/>
            </a:pPr>
            <a:r>
              <a:rPr lang="en-US" sz="2400" dirty="0"/>
              <a:t>Timing </a:t>
            </a:r>
            <a:endParaRPr sz="2400" dirty="0"/>
          </a:p>
          <a:p>
            <a:pPr marL="1371600" lvl="2" indent="-381000" rtl="0">
              <a:spcBef>
                <a:spcPts val="0"/>
              </a:spcBef>
              <a:spcAft>
                <a:spcPts val="0"/>
              </a:spcAft>
              <a:buSzPts val="2400"/>
              <a:buFont typeface="Arial" panose="020B0604020202020204" pitchFamily="34" charset="0"/>
              <a:buChar char="•"/>
            </a:pPr>
            <a:r>
              <a:rPr lang="en-US" sz="2400" dirty="0"/>
              <a:t>In School </a:t>
            </a:r>
            <a:endParaRPr sz="2400" dirty="0"/>
          </a:p>
          <a:p>
            <a:pPr marL="1371600" lvl="2" indent="-381000">
              <a:spcBef>
                <a:spcPts val="0"/>
              </a:spcBef>
              <a:spcAft>
                <a:spcPts val="0"/>
              </a:spcAft>
              <a:buSzPts val="2400"/>
              <a:buFont typeface="Arial" panose="020B0604020202020204" pitchFamily="34" charset="0"/>
              <a:buChar char="•"/>
            </a:pPr>
            <a:r>
              <a:rPr lang="en-US" sz="2400" dirty="0"/>
              <a:t>After school </a:t>
            </a:r>
            <a:endParaRPr sz="2400" dirty="0"/>
          </a:p>
          <a:p>
            <a:pPr marL="0" lvl="0" indent="0">
              <a:spcBef>
                <a:spcPts val="640"/>
              </a:spcBef>
              <a:spcAft>
                <a:spcPts val="0"/>
              </a:spcAft>
              <a:buNone/>
            </a:pPr>
            <a:r>
              <a:rPr lang="en-US" dirty="0"/>
              <a:t/>
            </a:r>
            <a:br>
              <a:rPr lang="en-US" dirty="0"/>
            </a:b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457200" y="228600"/>
            <a:ext cx="6934200" cy="1036800"/>
          </a:xfrm>
          <a:prstGeom prst="rect">
            <a:avLst/>
          </a:prstGeom>
        </p:spPr>
        <p:txBody>
          <a:bodyPr spcFirstLastPara="1" wrap="square" lIns="91425" tIns="91425" rIns="91425" bIns="91425" anchor="ctr" anchorCtr="0">
            <a:noAutofit/>
          </a:bodyPr>
          <a:lstStyle/>
          <a:p>
            <a:pPr marL="0" lvl="0" indent="0" algn="l" rtl="0">
              <a:spcBef>
                <a:spcPts val="640"/>
              </a:spcBef>
              <a:spcAft>
                <a:spcPts val="0"/>
              </a:spcAft>
              <a:buClr>
                <a:schemeClr val="dk1"/>
              </a:buClr>
              <a:buSzPts val="1100"/>
              <a:buFont typeface="Arial"/>
              <a:buNone/>
            </a:pPr>
            <a:r>
              <a:rPr lang="en-US" sz="4000" dirty="0">
                <a:latin typeface="Calibri" panose="020F0502020204030204" pitchFamily="34" charset="0"/>
                <a:cs typeface="Calibri" panose="020F0502020204030204" pitchFamily="34" charset="0"/>
              </a:rPr>
              <a:t>Topic 4: ED &amp; VR </a:t>
            </a:r>
            <a:endParaRPr sz="4000" dirty="0">
              <a:latin typeface="Calibri" panose="020F0502020204030204" pitchFamily="34" charset="0"/>
              <a:cs typeface="Calibri" panose="020F0502020204030204" pitchFamily="34" charset="0"/>
            </a:endParaRPr>
          </a:p>
        </p:txBody>
      </p:sp>
      <p:sp>
        <p:nvSpPr>
          <p:cNvPr id="426" name="Shape 426"/>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431800" rtl="0">
              <a:spcBef>
                <a:spcPts val="640"/>
              </a:spcBef>
              <a:spcAft>
                <a:spcPts val="0"/>
              </a:spcAft>
              <a:buSzPts val="3200"/>
              <a:buFont typeface="Arial" panose="020B0604020202020204" pitchFamily="34" charset="0"/>
              <a:buChar char="•"/>
            </a:pPr>
            <a:r>
              <a:rPr lang="en-US" sz="2400" dirty="0"/>
              <a:t>Who pays for what </a:t>
            </a:r>
            <a:endParaRPr sz="2400" dirty="0"/>
          </a:p>
          <a:p>
            <a:pPr marL="457200" lvl="0" indent="-431800" rtl="0">
              <a:spcBef>
                <a:spcPts val="0"/>
              </a:spcBef>
              <a:spcAft>
                <a:spcPts val="0"/>
              </a:spcAft>
              <a:buSzPts val="3200"/>
              <a:buFont typeface="Arial" panose="020B0604020202020204" pitchFamily="34" charset="0"/>
              <a:buChar char="•"/>
            </a:pPr>
            <a:r>
              <a:rPr lang="en-US" sz="2400" dirty="0"/>
              <a:t>Sharing of information</a:t>
            </a:r>
            <a:endParaRPr sz="2400" dirty="0"/>
          </a:p>
          <a:p>
            <a:pPr marL="457200" lvl="0" indent="-431800" rtl="0">
              <a:spcBef>
                <a:spcPts val="0"/>
              </a:spcBef>
              <a:spcAft>
                <a:spcPts val="0"/>
              </a:spcAft>
              <a:buSzPts val="3200"/>
              <a:buFont typeface="Arial" panose="020B0604020202020204" pitchFamily="34" charset="0"/>
              <a:buChar char="•"/>
            </a:pPr>
            <a:r>
              <a:rPr lang="en-US" sz="2400" dirty="0"/>
              <a:t>The agreement between the SEA and VR </a:t>
            </a:r>
            <a:endParaRPr sz="2400" dirty="0"/>
          </a:p>
          <a:p>
            <a:pPr marL="457200" lvl="0" indent="-431800" rtl="0">
              <a:spcBef>
                <a:spcPts val="0"/>
              </a:spcBef>
              <a:spcAft>
                <a:spcPts val="0"/>
              </a:spcAft>
              <a:buSzPts val="3200"/>
              <a:buFont typeface="Arial" panose="020B0604020202020204" pitchFamily="34" charset="0"/>
              <a:buChar char="•"/>
            </a:pPr>
            <a:r>
              <a:rPr lang="en-US" sz="2400" dirty="0"/>
              <a:t>Not supplanting services (new or expanded services)</a:t>
            </a:r>
            <a:endParaRPr sz="2400" dirty="0"/>
          </a:p>
          <a:p>
            <a:pPr marL="457200" lvl="0" indent="-431800" rtl="0">
              <a:spcBef>
                <a:spcPts val="0"/>
              </a:spcBef>
              <a:spcAft>
                <a:spcPts val="0"/>
              </a:spcAft>
              <a:buSzPts val="3200"/>
              <a:buFont typeface="Arial" panose="020B0604020202020204" pitchFamily="34" charset="0"/>
              <a:buChar char="•"/>
            </a:pPr>
            <a:r>
              <a:rPr lang="en-US" sz="2400" dirty="0"/>
              <a:t>Engaging Education:</a:t>
            </a:r>
            <a:endParaRPr sz="2400" dirty="0"/>
          </a:p>
          <a:p>
            <a:pPr marL="914400" lvl="1" indent="-406400" rtl="0">
              <a:spcBef>
                <a:spcPts val="0"/>
              </a:spcBef>
              <a:spcAft>
                <a:spcPts val="0"/>
              </a:spcAft>
              <a:buSzPts val="2800"/>
              <a:buFont typeface="Arial" panose="020B0604020202020204" pitchFamily="34" charset="0"/>
              <a:buChar char="•"/>
            </a:pPr>
            <a:r>
              <a:rPr lang="en-US" sz="2400" dirty="0"/>
              <a:t> Outcomes </a:t>
            </a:r>
            <a:endParaRPr sz="2400" dirty="0"/>
          </a:p>
          <a:p>
            <a:pPr marL="1371600" lvl="2" indent="-381000" rtl="0">
              <a:spcBef>
                <a:spcPts val="0"/>
              </a:spcBef>
              <a:spcAft>
                <a:spcPts val="0"/>
              </a:spcAft>
              <a:buSzPts val="2400"/>
              <a:buFont typeface="Arial" panose="020B0604020202020204" pitchFamily="34" charset="0"/>
              <a:buChar char="•"/>
            </a:pPr>
            <a:r>
              <a:rPr lang="en-US" sz="2400" dirty="0"/>
              <a:t>  Increase attendance; higher graduation rates</a:t>
            </a:r>
            <a:br>
              <a:rPr lang="en-US" sz="2400" dirty="0"/>
            </a:br>
            <a:r>
              <a:rPr lang="en-US" dirty="0"/>
              <a:t/>
            </a:r>
            <a:br>
              <a:rPr lang="en-US" dirty="0"/>
            </a:b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0" y="274653"/>
            <a:ext cx="7239000" cy="1096947"/>
          </a:xfrm>
          <a:prstGeom prst="rect">
            <a:avLst/>
          </a:prstGeom>
        </p:spPr>
        <p:txBody>
          <a:bodyPr spcFirstLastPara="1" wrap="square" lIns="91425" tIns="91425" rIns="91425" bIns="91425" anchor="ctr" anchorCtr="0">
            <a:noAutofit/>
          </a:bodyPr>
          <a:lstStyle/>
          <a:p>
            <a:pPr marL="0" lvl="0" indent="0" algn="l" rtl="0">
              <a:spcBef>
                <a:spcPts val="640"/>
              </a:spcBef>
              <a:spcAft>
                <a:spcPts val="0"/>
              </a:spcAft>
              <a:buClr>
                <a:schemeClr val="dk1"/>
              </a:buClr>
              <a:buSzPts val="1100"/>
              <a:buFont typeface="Arial"/>
              <a:buNone/>
            </a:pPr>
            <a:r>
              <a:rPr lang="en-US" sz="3600" dirty="0">
                <a:latin typeface="Calibri" panose="020F0502020204030204" pitchFamily="34" charset="0"/>
                <a:cs typeface="Calibri" panose="020F0502020204030204" pitchFamily="34" charset="0"/>
              </a:rPr>
              <a:t>Topic 5: Tracking and Reporting Pre -Employment Transition Services </a:t>
            </a:r>
            <a:endParaRPr sz="3600" dirty="0">
              <a:latin typeface="Calibri" panose="020F0502020204030204" pitchFamily="34" charset="0"/>
              <a:cs typeface="Calibri" panose="020F0502020204030204" pitchFamily="34" charset="0"/>
            </a:endParaRPr>
          </a:p>
        </p:txBody>
      </p:sp>
      <p:sp>
        <p:nvSpPr>
          <p:cNvPr id="433" name="Shape 433"/>
          <p:cNvSpPr txBox="1">
            <a:spLocks noGrp="1"/>
          </p:cNvSpPr>
          <p:nvPr>
            <p:ph type="body" idx="1"/>
          </p:nvPr>
        </p:nvSpPr>
        <p:spPr>
          <a:prstGeom prst="rect">
            <a:avLst/>
          </a:prstGeom>
        </p:spPr>
        <p:txBody>
          <a:bodyPr spcFirstLastPara="1" wrap="square" lIns="91425" tIns="91425" rIns="91425" bIns="91425" anchor="t" anchorCtr="0">
            <a:noAutofit/>
          </a:bodyPr>
          <a:lstStyle/>
          <a:p>
            <a:pPr marL="368300" lvl="0" rtl="0">
              <a:spcBef>
                <a:spcPts val="640"/>
              </a:spcBef>
              <a:spcAft>
                <a:spcPts val="0"/>
              </a:spcAft>
              <a:buSzPts val="3200"/>
              <a:buFont typeface="Arial" panose="020B0604020202020204" pitchFamily="34" charset="0"/>
              <a:buChar char="•"/>
            </a:pPr>
            <a:r>
              <a:rPr lang="en-US" sz="2400" dirty="0"/>
              <a:t>Tracking non applicants vs applicants </a:t>
            </a:r>
            <a:endParaRPr sz="2400" dirty="0"/>
          </a:p>
          <a:p>
            <a:pPr marL="368300" lvl="0" rtl="0">
              <a:spcBef>
                <a:spcPts val="0"/>
              </a:spcBef>
              <a:spcAft>
                <a:spcPts val="0"/>
              </a:spcAft>
              <a:buSzPts val="3200"/>
              <a:buFont typeface="Arial" panose="020B0604020202020204" pitchFamily="34" charset="0"/>
              <a:buChar char="•"/>
            </a:pPr>
            <a:r>
              <a:rPr lang="en-US" sz="2400" dirty="0"/>
              <a:t>Tracking each of the five required services a student receives </a:t>
            </a:r>
            <a:endParaRPr sz="2400" dirty="0"/>
          </a:p>
          <a:p>
            <a:pPr marL="368300" lvl="0" rtl="0">
              <a:spcBef>
                <a:spcPts val="0"/>
              </a:spcBef>
              <a:spcAft>
                <a:spcPts val="0"/>
              </a:spcAft>
              <a:buSzPts val="3200"/>
              <a:buFont typeface="Arial" panose="020B0604020202020204" pitchFamily="34" charset="0"/>
              <a:buChar char="•"/>
            </a:pPr>
            <a:r>
              <a:rPr lang="en-US" sz="2400" dirty="0"/>
              <a:t>Tracking and reporting expenditures for pre-</a:t>
            </a:r>
            <a:r>
              <a:rPr lang="en-US" sz="2400" dirty="0" err="1"/>
              <a:t>ets</a:t>
            </a:r>
            <a:r>
              <a:rPr lang="en-US" sz="2400" dirty="0"/>
              <a:t> </a:t>
            </a:r>
            <a:endParaRPr sz="2400" dirty="0"/>
          </a:p>
          <a:p>
            <a:pPr marL="850900" lvl="1" indent="-342900" rtl="0">
              <a:spcBef>
                <a:spcPts val="0"/>
              </a:spcBef>
              <a:spcAft>
                <a:spcPts val="0"/>
              </a:spcAft>
              <a:buSzPts val="2800"/>
              <a:buFont typeface="Arial" panose="020B0604020202020204" pitchFamily="34" charset="0"/>
              <a:buChar char="•"/>
            </a:pPr>
            <a:r>
              <a:rPr lang="en-US" sz="2400" dirty="0"/>
              <a:t>required </a:t>
            </a:r>
            <a:endParaRPr sz="2400" dirty="0"/>
          </a:p>
          <a:p>
            <a:pPr marL="850900" lvl="1" indent="-342900" rtl="0">
              <a:spcBef>
                <a:spcPts val="0"/>
              </a:spcBef>
              <a:spcAft>
                <a:spcPts val="0"/>
              </a:spcAft>
              <a:buSzPts val="2800"/>
              <a:buFont typeface="Arial" panose="020B0604020202020204" pitchFamily="34" charset="0"/>
              <a:buChar char="•"/>
            </a:pPr>
            <a:r>
              <a:rPr lang="en-US" sz="2400" dirty="0"/>
              <a:t>coordination </a:t>
            </a:r>
            <a:endParaRPr sz="2400" dirty="0"/>
          </a:p>
          <a:p>
            <a:pPr marL="850900" lvl="1" indent="-342900">
              <a:spcBef>
                <a:spcPts val="0"/>
              </a:spcBef>
              <a:spcAft>
                <a:spcPts val="0"/>
              </a:spcAft>
              <a:buSzPts val="2800"/>
              <a:buFont typeface="Arial" panose="020B0604020202020204" pitchFamily="34" charset="0"/>
              <a:buChar char="•"/>
            </a:pPr>
            <a:r>
              <a:rPr lang="en-US" sz="2400" dirty="0"/>
              <a:t>authorized </a:t>
            </a:r>
            <a:endParaRP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4000" dirty="0">
                <a:latin typeface="Calibri" panose="020F0502020204030204" pitchFamily="34" charset="0"/>
                <a:cs typeface="Calibri" panose="020F0502020204030204" pitchFamily="34" charset="0"/>
              </a:rPr>
              <a:t>Wrap </a:t>
            </a:r>
            <a:r>
              <a:rPr lang="en-US" sz="4000" dirty="0" smtClean="0">
                <a:latin typeface="Calibri" panose="020F0502020204030204" pitchFamily="34" charset="0"/>
                <a:cs typeface="Calibri" panose="020F0502020204030204" pitchFamily="34" charset="0"/>
              </a:rPr>
              <a:t>up, Report Out, &amp; Next Steps  </a:t>
            </a:r>
            <a:endParaRPr sz="4000" dirty="0">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228600" y="255133"/>
            <a:ext cx="7315200" cy="10368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US" sz="4000" dirty="0">
                <a:latin typeface="Calibri" panose="020F0502020204030204" pitchFamily="34" charset="0"/>
                <a:cs typeface="Calibri" panose="020F0502020204030204" pitchFamily="34" charset="0"/>
              </a:rPr>
              <a:t>Unique Challenges/Opportunities for Blind Agencies </a:t>
            </a:r>
            <a:endParaRPr sz="4000" dirty="0">
              <a:latin typeface="Calibri" panose="020F0502020204030204" pitchFamily="34" charset="0"/>
              <a:cs typeface="Calibri" panose="020F0502020204030204" pitchFamily="34" charset="0"/>
            </a:endParaRPr>
          </a:p>
        </p:txBody>
      </p:sp>
      <p:sp>
        <p:nvSpPr>
          <p:cNvPr id="315" name="Shape 315"/>
          <p:cNvSpPr txBox="1">
            <a:spLocks noGrp="1"/>
          </p:cNvSpPr>
          <p:nvPr>
            <p:ph type="body" idx="1"/>
          </p:nvPr>
        </p:nvSpPr>
        <p:spPr>
          <a:xfrm>
            <a:off x="457200" y="1600200"/>
            <a:ext cx="8229600" cy="4845600"/>
          </a:xfrm>
          <a:prstGeom prst="rect">
            <a:avLst/>
          </a:prstGeom>
        </p:spPr>
        <p:txBody>
          <a:bodyPr spcFirstLastPara="1" wrap="square" lIns="91425" tIns="91425" rIns="91425" bIns="91425" anchor="t" anchorCtr="0">
            <a:noAutofit/>
          </a:bodyPr>
          <a:lstStyle/>
          <a:p>
            <a:pPr marL="457200" lvl="0" indent="-431800" rtl="0">
              <a:spcBef>
                <a:spcPts val="640"/>
              </a:spcBef>
              <a:spcAft>
                <a:spcPts val="0"/>
              </a:spcAft>
              <a:buSzPts val="3200"/>
              <a:buChar char="•"/>
            </a:pPr>
            <a:r>
              <a:rPr lang="en-US" sz="2400" dirty="0"/>
              <a:t>The number of students with disabilities who are blind in the state </a:t>
            </a:r>
          </a:p>
          <a:p>
            <a:pPr marL="25400" lvl="0" indent="0" rtl="0">
              <a:spcBef>
                <a:spcPts val="640"/>
              </a:spcBef>
              <a:spcAft>
                <a:spcPts val="0"/>
              </a:spcAft>
              <a:buSzPts val="3200"/>
              <a:buNone/>
            </a:pPr>
            <a:endParaRPr lang="en-US" sz="2400" dirty="0"/>
          </a:p>
          <a:p>
            <a:pPr marL="457200" lvl="0" indent="-431800" rtl="0">
              <a:spcBef>
                <a:spcPts val="640"/>
              </a:spcBef>
              <a:spcAft>
                <a:spcPts val="0"/>
              </a:spcAft>
              <a:buSzPts val="3200"/>
              <a:buChar char="•"/>
            </a:pPr>
            <a:r>
              <a:rPr lang="en-US" sz="2400" dirty="0"/>
              <a:t>How to spend the required reserve amount on a small group</a:t>
            </a:r>
            <a:endParaRPr sz="2400" dirty="0"/>
          </a:p>
          <a:p>
            <a:pPr marL="457200" lvl="0" indent="-431800" rtl="0">
              <a:spcBef>
                <a:spcPts val="0"/>
              </a:spcBef>
              <a:spcAft>
                <a:spcPts val="0"/>
              </a:spcAft>
              <a:buSzPts val="3200"/>
              <a:buChar char="•"/>
            </a:pPr>
            <a:endParaRPr lang="en-US" sz="2400" dirty="0"/>
          </a:p>
          <a:p>
            <a:pPr marL="457200" lvl="0" indent="-431800" rtl="0">
              <a:spcBef>
                <a:spcPts val="0"/>
              </a:spcBef>
              <a:spcAft>
                <a:spcPts val="0"/>
              </a:spcAft>
              <a:buSzPts val="3200"/>
              <a:buChar char="•"/>
            </a:pPr>
            <a:r>
              <a:rPr lang="en-US" sz="2400" dirty="0"/>
              <a:t>The resources in the state to provide services to these students </a:t>
            </a:r>
          </a:p>
          <a:p>
            <a:pPr marL="25400" lvl="0" indent="0" rtl="0">
              <a:spcBef>
                <a:spcPts val="0"/>
              </a:spcBef>
              <a:spcAft>
                <a:spcPts val="0"/>
              </a:spcAft>
              <a:buSzPts val="3200"/>
              <a:buNone/>
            </a:pPr>
            <a:endParaRPr sz="2400" dirty="0"/>
          </a:p>
          <a:p>
            <a:pPr marL="457200" lvl="0" indent="-431800">
              <a:spcBef>
                <a:spcPts val="0"/>
              </a:spcBef>
              <a:spcAft>
                <a:spcPts val="0"/>
              </a:spcAft>
              <a:buSzPts val="3200"/>
              <a:buChar char="•"/>
            </a:pPr>
            <a:r>
              <a:rPr lang="en-US" sz="2400" dirty="0"/>
              <a:t>The opportunity through authorized activities to increase capacity and improve outcomes for students who are blind or visually impaired</a:t>
            </a:r>
            <a:r>
              <a:rPr lang="en-US" dirty="0"/>
              <a:t>.  </a:t>
            </a:r>
            <a:br>
              <a:rPr lang="en-US" dirty="0"/>
            </a:b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389860" y="255133"/>
            <a:ext cx="7782590" cy="1036851"/>
          </a:xfrm>
          <a:prstGeom prst="rect">
            <a:avLst/>
          </a:prstGeom>
          <a:noFill/>
          <a:ln>
            <a:noFill/>
          </a:ln>
        </p:spPr>
        <p:txBody>
          <a:bodyPr wrap="square" lIns="68550" tIns="34275" rIns="68550" bIns="34275" anchor="b" anchorCtr="0">
            <a:noAutofit/>
          </a:bodyPr>
          <a:lstStyle/>
          <a:p>
            <a:pPr marL="0" marR="0" lvl="0" indent="0" algn="l" rtl="0">
              <a:lnSpc>
                <a:spcPct val="90000"/>
              </a:lnSpc>
              <a:spcBef>
                <a:spcPts val="0"/>
              </a:spcBef>
              <a:spcAft>
                <a:spcPts val="0"/>
              </a:spcAft>
              <a:buClr>
                <a:schemeClr val="lt1"/>
              </a:buClr>
              <a:buSzPct val="25000"/>
              <a:buFont typeface="Book Antiqua"/>
              <a:buNone/>
            </a:pPr>
            <a:r>
              <a:rPr lang="en-US" sz="4050" b="0" i="0" u="none" strike="noStrike" cap="none" dirty="0">
                <a:solidFill>
                  <a:schemeClr val="lt1"/>
                </a:solidFill>
                <a:latin typeface="Arial"/>
                <a:ea typeface="Arial"/>
                <a:cs typeface="Arial"/>
                <a:sym typeface="Arial"/>
              </a:rPr>
              <a:t>Thank you!</a:t>
            </a:r>
          </a:p>
        </p:txBody>
      </p:sp>
      <p:sp>
        <p:nvSpPr>
          <p:cNvPr id="280" name="Shape 280"/>
          <p:cNvSpPr txBox="1">
            <a:spLocks noGrp="1"/>
          </p:cNvSpPr>
          <p:nvPr>
            <p:ph type="body" idx="1"/>
          </p:nvPr>
        </p:nvSpPr>
        <p:spPr>
          <a:xfrm>
            <a:off x="228600" y="1524000"/>
            <a:ext cx="8686800" cy="5195777"/>
          </a:xfrm>
          <a:prstGeom prst="rect">
            <a:avLst/>
          </a:prstGeom>
          <a:noFill/>
          <a:ln>
            <a:noFill/>
          </a:ln>
        </p:spPr>
        <p:txBody>
          <a:bodyPr wrap="square" lIns="68550" tIns="34275" rIns="68550" bIns="34275" anchor="t" anchorCtr="0">
            <a:noAutofit/>
          </a:bodyPr>
          <a:lstStyle/>
          <a:p>
            <a:pPr marL="0" lvl="0" indent="0">
              <a:lnSpc>
                <a:spcPct val="100000"/>
              </a:lnSpc>
              <a:spcBef>
                <a:spcPts val="0"/>
              </a:spcBef>
              <a:buClr>
                <a:srgbClr val="545E74"/>
              </a:buClr>
              <a:buSzPct val="25000"/>
              <a:buNone/>
            </a:pPr>
            <a:r>
              <a:rPr lang="en-US" sz="1600" b="1" dirty="0">
                <a:solidFill>
                  <a:schemeClr val="accent2"/>
                </a:solidFill>
                <a:sym typeface="Cambria"/>
              </a:rPr>
              <a:t>Carol Pankow</a:t>
            </a:r>
            <a:r>
              <a:rPr lang="en-US" sz="1600" dirty="0">
                <a:sym typeface="Cambria"/>
              </a:rPr>
              <a:t>, Director</a:t>
            </a:r>
          </a:p>
          <a:p>
            <a:pPr marL="0" lvl="0" indent="0">
              <a:lnSpc>
                <a:spcPct val="100000"/>
              </a:lnSpc>
              <a:spcBef>
                <a:spcPts val="0"/>
              </a:spcBef>
              <a:buClr>
                <a:srgbClr val="545E74"/>
              </a:buClr>
              <a:buSzPct val="25000"/>
              <a:buNone/>
            </a:pPr>
            <a:r>
              <a:rPr lang="en-US" sz="1600" dirty="0">
                <a:sym typeface="Cambria"/>
              </a:rPr>
              <a:t>Minnesota Department of Employment and Economic Development</a:t>
            </a:r>
          </a:p>
          <a:p>
            <a:pPr marL="0" lvl="0" indent="0">
              <a:lnSpc>
                <a:spcPct val="100000"/>
              </a:lnSpc>
              <a:spcBef>
                <a:spcPts val="0"/>
              </a:spcBef>
              <a:buClr>
                <a:srgbClr val="545E74"/>
              </a:buClr>
              <a:buSzPct val="25000"/>
              <a:buNone/>
            </a:pPr>
            <a:r>
              <a:rPr lang="en-US" sz="1600" dirty="0">
                <a:sym typeface="Cambria"/>
              </a:rPr>
              <a:t>State Services for the Blind</a:t>
            </a:r>
          </a:p>
          <a:p>
            <a:pPr marL="0" lvl="0" indent="0">
              <a:lnSpc>
                <a:spcPct val="100000"/>
              </a:lnSpc>
              <a:spcBef>
                <a:spcPts val="0"/>
              </a:spcBef>
              <a:buClr>
                <a:srgbClr val="545E74"/>
              </a:buClr>
              <a:buSzPct val="25000"/>
              <a:buNone/>
            </a:pPr>
            <a:r>
              <a:rPr lang="en-US" sz="1600" dirty="0">
                <a:sym typeface="Cambria"/>
              </a:rPr>
              <a:t>2200 University Avenue #240, St. Paul, MN 55114</a:t>
            </a:r>
          </a:p>
          <a:p>
            <a:pPr marL="0" lvl="0" indent="0">
              <a:lnSpc>
                <a:spcPct val="100000"/>
              </a:lnSpc>
              <a:spcBef>
                <a:spcPts val="0"/>
              </a:spcBef>
              <a:buClr>
                <a:srgbClr val="545E74"/>
              </a:buClr>
              <a:buSzPct val="25000"/>
              <a:buNone/>
            </a:pPr>
            <a:r>
              <a:rPr lang="en-US" sz="1600" dirty="0">
                <a:sym typeface="Cambria"/>
              </a:rPr>
              <a:t>Direct: 651-539-2272</a:t>
            </a:r>
          </a:p>
          <a:p>
            <a:pPr marL="0" indent="0">
              <a:lnSpc>
                <a:spcPct val="100000"/>
              </a:lnSpc>
              <a:spcBef>
                <a:spcPts val="0"/>
              </a:spcBef>
              <a:buClr>
                <a:srgbClr val="545E74"/>
              </a:buClr>
              <a:buSzPct val="25000"/>
              <a:buNone/>
            </a:pPr>
            <a:endParaRPr lang="en-US" sz="1600" b="1" dirty="0">
              <a:solidFill>
                <a:schemeClr val="accent2"/>
              </a:solidFill>
              <a:sym typeface="Cambria"/>
            </a:endParaRPr>
          </a:p>
          <a:p>
            <a:pPr marL="0" indent="0">
              <a:lnSpc>
                <a:spcPct val="100000"/>
              </a:lnSpc>
              <a:spcBef>
                <a:spcPts val="0"/>
              </a:spcBef>
              <a:buClr>
                <a:srgbClr val="545E74"/>
              </a:buClr>
              <a:buSzPct val="25000"/>
              <a:buNone/>
            </a:pPr>
            <a:r>
              <a:rPr lang="en-US" sz="1600" b="1" dirty="0">
                <a:solidFill>
                  <a:schemeClr val="accent2"/>
                </a:solidFill>
                <a:sym typeface="Cambria"/>
              </a:rPr>
              <a:t>Melissa P. Diehl</a:t>
            </a:r>
            <a:r>
              <a:rPr lang="en-US" sz="1600" dirty="0">
                <a:sym typeface="Cambria"/>
              </a:rPr>
              <a:t>, M.A. Ed. CRC</a:t>
            </a:r>
            <a:br>
              <a:rPr lang="en-US" sz="1600" dirty="0">
                <a:sym typeface="Cambria"/>
              </a:rPr>
            </a:br>
            <a:r>
              <a:rPr lang="en-US" sz="1600" dirty="0">
                <a:sym typeface="Cambria"/>
              </a:rPr>
              <a:t>WINTAC Pre-Employment Transition Services </a:t>
            </a:r>
            <a:br>
              <a:rPr lang="en-US" sz="1600" dirty="0">
                <a:sym typeface="Cambria"/>
              </a:rPr>
            </a:br>
            <a:r>
              <a:rPr lang="en-US" sz="1600" dirty="0">
                <a:sym typeface="Cambria"/>
              </a:rPr>
              <a:t>The George Washington University</a:t>
            </a:r>
            <a:br>
              <a:rPr lang="en-US" sz="1600" dirty="0">
                <a:sym typeface="Cambria"/>
              </a:rPr>
            </a:br>
            <a:r>
              <a:rPr lang="en-US" sz="1600" dirty="0">
                <a:sym typeface="Cambria"/>
              </a:rPr>
              <a:t>Center for Rehabilitation Counseling Research and Education (CRCRE)</a:t>
            </a:r>
            <a:br>
              <a:rPr lang="en-US" sz="1600" dirty="0">
                <a:sym typeface="Cambria"/>
              </a:rPr>
            </a:br>
            <a:r>
              <a:rPr lang="en-US" sz="1500" u="sng" dirty="0">
                <a:solidFill>
                  <a:srgbClr val="377BBB"/>
                </a:solidFill>
                <a:ea typeface="Cambria"/>
                <a:cs typeface="Cambria"/>
                <a:sym typeface="Cambria"/>
                <a:hlinkClick r:id="rId3"/>
              </a:rPr>
              <a:t>(410) 430-9244</a:t>
            </a:r>
            <a:r>
              <a:rPr lang="en-US" sz="1500" dirty="0">
                <a:solidFill>
                  <a:srgbClr val="002060"/>
                </a:solidFill>
                <a:ea typeface="Cambria"/>
                <a:cs typeface="Cambria"/>
                <a:sym typeface="Cambria"/>
              </a:rPr>
              <a:t/>
            </a:r>
            <a:br>
              <a:rPr lang="en-US" sz="1500" dirty="0">
                <a:solidFill>
                  <a:srgbClr val="002060"/>
                </a:solidFill>
                <a:ea typeface="Cambria"/>
                <a:cs typeface="Cambria"/>
                <a:sym typeface="Cambria"/>
              </a:rPr>
            </a:br>
            <a:r>
              <a:rPr lang="en-US" sz="1500" u="sng" dirty="0" smtClean="0">
                <a:solidFill>
                  <a:srgbClr val="377BBB"/>
                </a:solidFill>
                <a:ea typeface="Cambria"/>
                <a:cs typeface="Cambria"/>
                <a:sym typeface="Cambria"/>
                <a:hlinkClick r:id="rId4"/>
              </a:rPr>
              <a:t>mpdiehl@gwu.edu</a:t>
            </a:r>
            <a:endParaRPr lang="en-US" sz="1500" u="sng" dirty="0" smtClean="0">
              <a:solidFill>
                <a:srgbClr val="377BBB"/>
              </a:solidFill>
              <a:ea typeface="Cambria"/>
              <a:cs typeface="Cambria"/>
              <a:sym typeface="Cambria"/>
            </a:endParaRPr>
          </a:p>
          <a:p>
            <a:pPr marL="0" indent="0">
              <a:lnSpc>
                <a:spcPct val="100000"/>
              </a:lnSpc>
              <a:spcBef>
                <a:spcPts val="0"/>
              </a:spcBef>
              <a:buClr>
                <a:srgbClr val="545E74"/>
              </a:buClr>
              <a:buSzPct val="25000"/>
              <a:buNone/>
            </a:pPr>
            <a:endParaRPr lang="en-US" sz="1500" u="sng" dirty="0">
              <a:solidFill>
                <a:srgbClr val="377BBB"/>
              </a:solidFill>
              <a:ea typeface="Cambria"/>
              <a:cs typeface="Cambria"/>
              <a:sym typeface="Cambria"/>
            </a:endParaRPr>
          </a:p>
          <a:p>
            <a:pPr marL="0" indent="0">
              <a:lnSpc>
                <a:spcPct val="100000"/>
              </a:lnSpc>
              <a:spcBef>
                <a:spcPts val="0"/>
              </a:spcBef>
              <a:buClr>
                <a:srgbClr val="545E74"/>
              </a:buClr>
              <a:buSzPct val="25000"/>
              <a:buNone/>
            </a:pPr>
            <a:r>
              <a:rPr lang="en-US" sz="1400" b="1" dirty="0" smtClean="0">
                <a:solidFill>
                  <a:schemeClr val="accent2"/>
                </a:solidFill>
                <a:sym typeface="Cambria"/>
              </a:rPr>
              <a:t>Christine Johnson</a:t>
            </a:r>
            <a:r>
              <a:rPr lang="en-US" sz="1400" dirty="0" smtClean="0">
                <a:sym typeface="Cambria"/>
              </a:rPr>
              <a:t>, </a:t>
            </a:r>
            <a:r>
              <a:rPr lang="en-US" sz="1400" dirty="0">
                <a:sym typeface="Cambria"/>
              </a:rPr>
              <a:t>M.A. Ed. CRC</a:t>
            </a:r>
            <a:br>
              <a:rPr lang="en-US" sz="1400" dirty="0">
                <a:sym typeface="Cambria"/>
              </a:rPr>
            </a:br>
            <a:r>
              <a:rPr lang="en-US" sz="1400" dirty="0">
                <a:sym typeface="Cambria"/>
              </a:rPr>
              <a:t>WINTAC Pre-Employment Transition Services </a:t>
            </a:r>
            <a:br>
              <a:rPr lang="en-US" sz="1400" dirty="0">
                <a:sym typeface="Cambria"/>
              </a:rPr>
            </a:br>
            <a:r>
              <a:rPr lang="en-US" sz="1400" dirty="0">
                <a:sym typeface="Cambria"/>
              </a:rPr>
              <a:t>The George Washington University</a:t>
            </a:r>
            <a:br>
              <a:rPr lang="en-US" sz="1400" dirty="0">
                <a:sym typeface="Cambria"/>
              </a:rPr>
            </a:br>
            <a:r>
              <a:rPr lang="en-US" sz="1400" dirty="0">
                <a:sym typeface="Cambria"/>
              </a:rPr>
              <a:t>Center for Rehabilitation Counseling Research and Education (CRCRE)</a:t>
            </a:r>
            <a:br>
              <a:rPr lang="en-US" sz="1400" dirty="0">
                <a:sym typeface="Cambria"/>
              </a:rPr>
            </a:br>
            <a:r>
              <a:rPr lang="en-US" sz="1400" u="sng" dirty="0" smtClean="0">
                <a:solidFill>
                  <a:srgbClr val="377BBB"/>
                </a:solidFill>
                <a:ea typeface="Cambria"/>
                <a:cs typeface="Cambria"/>
                <a:sym typeface="Cambria"/>
                <a:hlinkClick r:id="rId3"/>
              </a:rPr>
              <a:t>(513) </a:t>
            </a:r>
            <a:r>
              <a:rPr lang="en-US" sz="1400" u="sng" dirty="0" smtClean="0">
                <a:solidFill>
                  <a:srgbClr val="377BBB"/>
                </a:solidFill>
                <a:ea typeface="Cambria"/>
                <a:cs typeface="Cambria"/>
                <a:sym typeface="Cambria"/>
              </a:rPr>
              <a:t>882-3927</a:t>
            </a:r>
            <a:r>
              <a:rPr lang="en-US" sz="1400" dirty="0">
                <a:solidFill>
                  <a:srgbClr val="002060"/>
                </a:solidFill>
                <a:ea typeface="Cambria"/>
                <a:cs typeface="Cambria"/>
                <a:sym typeface="Cambria"/>
              </a:rPr>
              <a:t/>
            </a:r>
            <a:br>
              <a:rPr lang="en-US" sz="1400" dirty="0">
                <a:solidFill>
                  <a:srgbClr val="002060"/>
                </a:solidFill>
                <a:ea typeface="Cambria"/>
                <a:cs typeface="Cambria"/>
                <a:sym typeface="Cambria"/>
              </a:rPr>
            </a:br>
            <a:r>
              <a:rPr lang="en-US" sz="1400" u="sng" dirty="0" smtClean="0">
                <a:solidFill>
                  <a:srgbClr val="377BBB"/>
                </a:solidFill>
                <a:ea typeface="Cambria"/>
                <a:cs typeface="Cambria"/>
                <a:sym typeface="Cambria"/>
                <a:hlinkClick r:id="rId5"/>
              </a:rPr>
              <a:t>cj1957l@gwu.edu</a:t>
            </a:r>
            <a:endParaRPr lang="en-US" sz="1400" u="sng" dirty="0">
              <a:solidFill>
                <a:srgbClr val="377BBB"/>
              </a:solidFill>
              <a:ea typeface="Cambria"/>
              <a:cs typeface="Cambria"/>
              <a:sym typeface="Cambria"/>
            </a:endParaRPr>
          </a:p>
          <a:p>
            <a:pPr marL="0" indent="0">
              <a:lnSpc>
                <a:spcPct val="100000"/>
              </a:lnSpc>
              <a:spcBef>
                <a:spcPts val="0"/>
              </a:spcBef>
              <a:buClr>
                <a:srgbClr val="545E74"/>
              </a:buClr>
              <a:buSzPct val="25000"/>
              <a:buNone/>
            </a:pPr>
            <a:endParaRPr lang="en-US" sz="1500" u="sng" dirty="0">
              <a:solidFill>
                <a:srgbClr val="377BBB"/>
              </a:solidFill>
              <a:ea typeface="Cambria"/>
              <a:cs typeface="Cambria"/>
              <a:sym typeface="Cambria"/>
            </a:endParaRPr>
          </a:p>
          <a:p>
            <a:pPr marL="0" lvl="0" indent="0">
              <a:lnSpc>
                <a:spcPct val="100000"/>
              </a:lnSpc>
              <a:spcBef>
                <a:spcPts val="0"/>
              </a:spcBef>
              <a:buClr>
                <a:srgbClr val="545E74"/>
              </a:buClr>
              <a:buSzPct val="25000"/>
              <a:buNone/>
            </a:pPr>
            <a:endParaRPr lang="en-US" sz="1600" dirty="0">
              <a:sym typeface="Cambria"/>
            </a:endParaRP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Book Antiqua"/>
              <a:buNone/>
            </a:pPr>
            <a:fld id="{00000000-1234-1234-1234-123412341234}" type="slidenum">
              <a:rPr lang="en-US" sz="750" b="0" i="0" u="none" strike="noStrike" cap="none" smtClean="0">
                <a:solidFill>
                  <a:schemeClr val="dk1"/>
                </a:solidFill>
                <a:latin typeface="Book Antiqua"/>
                <a:ea typeface="Book Antiqua"/>
                <a:cs typeface="Book Antiqua"/>
                <a:sym typeface="Book Antiqua"/>
              </a:rPr>
              <a:t>30</a:t>
            </a:fld>
            <a:endParaRPr lang="en-US" sz="750" b="0" i="0" u="none" strike="noStrike" cap="none" dirty="0">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309609335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4000" dirty="0">
                <a:latin typeface="Calibri" panose="020F0502020204030204" pitchFamily="34" charset="0"/>
              </a:rPr>
              <a:t>Let’s Go</a:t>
            </a:r>
            <a:endParaRPr sz="4000" dirty="0">
              <a:latin typeface="Calibri" panose="020F0502020204030204" pitchFamily="34" charset="0"/>
            </a:endParaRPr>
          </a:p>
        </p:txBody>
      </p:sp>
      <p:sp>
        <p:nvSpPr>
          <p:cNvPr id="322" name="Shape 322"/>
          <p:cNvSpPr txBox="1">
            <a:spLocks noGrp="1"/>
          </p:cNvSpPr>
          <p:nvPr>
            <p:ph type="body" idx="1"/>
          </p:nvPr>
        </p:nvSpPr>
        <p:spPr>
          <a:prstGeom prst="rect">
            <a:avLst/>
          </a:prstGeom>
        </p:spPr>
        <p:txBody>
          <a:bodyPr spcFirstLastPara="1" wrap="square" lIns="91425" tIns="91425" rIns="91425" bIns="91425" anchor="t" anchorCtr="0">
            <a:noAutofit/>
          </a:bodyPr>
          <a:lstStyle/>
          <a:p>
            <a:pPr marL="285750" indent="-285750">
              <a:lnSpc>
                <a:spcPct val="100000"/>
              </a:lnSpc>
              <a:spcBef>
                <a:spcPts val="640"/>
              </a:spcBef>
            </a:pPr>
            <a:r>
              <a:rPr lang="en-US" sz="2400" dirty="0"/>
              <a:t>Today is organized differently than we have done before</a:t>
            </a:r>
          </a:p>
          <a:p>
            <a:pPr marL="285750" indent="-285750">
              <a:lnSpc>
                <a:spcPct val="100000"/>
              </a:lnSpc>
              <a:spcBef>
                <a:spcPts val="640"/>
              </a:spcBef>
            </a:pPr>
            <a:r>
              <a:rPr lang="en-US" sz="2400" dirty="0"/>
              <a:t>First some level setting on “the what”</a:t>
            </a:r>
          </a:p>
          <a:p>
            <a:pPr marL="285750" indent="-285750">
              <a:lnSpc>
                <a:spcPct val="100000"/>
              </a:lnSpc>
              <a:spcBef>
                <a:spcPts val="640"/>
              </a:spcBef>
            </a:pPr>
            <a:r>
              <a:rPr lang="en-US" sz="2400" dirty="0"/>
              <a:t>Table teams to brainstorm solutions that can be shared with the room</a:t>
            </a:r>
          </a:p>
          <a:p>
            <a:pPr marL="285750" indent="-285750">
              <a:lnSpc>
                <a:spcPct val="100000"/>
              </a:lnSpc>
              <a:spcBef>
                <a:spcPts val="640"/>
              </a:spcBef>
            </a:pPr>
            <a:r>
              <a:rPr lang="en-US" sz="2400" dirty="0"/>
              <a:t>Notes will be taken, summarized, and emailed to the participants</a:t>
            </a:r>
          </a:p>
          <a:p>
            <a:pPr marL="285750" indent="-285750">
              <a:lnSpc>
                <a:spcPct val="100000"/>
              </a:lnSpc>
              <a:spcBef>
                <a:spcPts val="640"/>
              </a:spcBef>
            </a:pPr>
            <a:r>
              <a:rPr lang="en-US" sz="2400" dirty="0"/>
              <a:t>Action!</a:t>
            </a:r>
          </a:p>
          <a:p>
            <a:pPr marL="285750" indent="-285750">
              <a:spcBef>
                <a:spcPts val="640"/>
              </a:spcBef>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345075" y="293313"/>
            <a:ext cx="6589125" cy="1143000"/>
          </a:xfrm>
          <a:prstGeom prst="rect">
            <a:avLst/>
          </a:prstGeom>
        </p:spPr>
        <p:txBody>
          <a:bodyPr spcFirstLastPara="1" wrap="square" lIns="91425" tIns="91425" rIns="91425" bIns="91425" anchor="ctr" anchorCtr="0">
            <a:noAutofit/>
          </a:bodyPr>
          <a:lstStyle/>
          <a:p>
            <a:pPr marL="0" lvl="0" indent="0" rtl="0">
              <a:spcBef>
                <a:spcPts val="640"/>
              </a:spcBef>
              <a:spcAft>
                <a:spcPts val="0"/>
              </a:spcAft>
              <a:buClr>
                <a:schemeClr val="dk1"/>
              </a:buClr>
              <a:buSzPts val="1100"/>
              <a:buFont typeface="Arial"/>
              <a:buNone/>
            </a:pPr>
            <a:r>
              <a:rPr lang="en-US" sz="4000" dirty="0">
                <a:latin typeface="Calibri" panose="020F0502020204030204" pitchFamily="34" charset="0"/>
                <a:cs typeface="Calibri" panose="020F0502020204030204" pitchFamily="34" charset="0"/>
              </a:rPr>
              <a:t>Misconceptions</a:t>
            </a:r>
            <a:endParaRPr sz="4000" dirty="0">
              <a:latin typeface="Calibri" panose="020F0502020204030204" pitchFamily="34" charset="0"/>
              <a:cs typeface="Calibri" panose="020F0502020204030204" pitchFamily="34" charset="0"/>
            </a:endParaRPr>
          </a:p>
        </p:txBody>
      </p:sp>
      <p:sp>
        <p:nvSpPr>
          <p:cNvPr id="370" name="Shape 370"/>
          <p:cNvSpPr txBox="1">
            <a:spLocks noGrp="1"/>
          </p:cNvSpPr>
          <p:nvPr>
            <p:ph type="body" idx="1"/>
          </p:nvPr>
        </p:nvSpPr>
        <p:spPr>
          <a:xfrm>
            <a:off x="228600" y="1371600"/>
            <a:ext cx="8610600" cy="5410200"/>
          </a:xfrm>
          <a:prstGeom prst="rect">
            <a:avLst/>
          </a:prstGeom>
        </p:spPr>
        <p:txBody>
          <a:bodyPr spcFirstLastPara="1" wrap="square" lIns="91425" tIns="91425" rIns="91425" bIns="91425" anchor="t" anchorCtr="0">
            <a:noAutofit/>
          </a:bodyPr>
          <a:lstStyle/>
          <a:p>
            <a:pPr marL="457200" lvl="0" indent="-431800" rtl="0">
              <a:spcBef>
                <a:spcPts val="640"/>
              </a:spcBef>
              <a:spcAft>
                <a:spcPts val="0"/>
              </a:spcAft>
              <a:buSzPts val="3200"/>
              <a:buChar char="•"/>
            </a:pPr>
            <a:r>
              <a:rPr lang="en-US" sz="2400" dirty="0">
                <a:latin typeface="Arial" panose="020B0604020202020204" pitchFamily="34" charset="0"/>
                <a:cs typeface="Arial" panose="020B0604020202020204" pitchFamily="34" charset="0"/>
              </a:rPr>
              <a:t>Before using additional authorized pre-employment transition services: </a:t>
            </a:r>
          </a:p>
          <a:p>
            <a:pPr lvl="1" indent="-431800">
              <a:spcBef>
                <a:spcPts val="640"/>
              </a:spcBef>
              <a:buSzPts val="3200"/>
            </a:pPr>
            <a:r>
              <a:rPr lang="en-US" sz="2100" dirty="0">
                <a:latin typeface="Arial" panose="020B0604020202020204" pitchFamily="34" charset="0"/>
                <a:cs typeface="Arial" panose="020B0604020202020204" pitchFamily="34" charset="0"/>
              </a:rPr>
              <a:t>Every SWD must receive pre-</a:t>
            </a:r>
            <a:r>
              <a:rPr lang="en-US" sz="2100" dirty="0" err="1">
                <a:latin typeface="Arial" panose="020B0604020202020204" pitchFamily="34" charset="0"/>
                <a:cs typeface="Arial" panose="020B0604020202020204" pitchFamily="34" charset="0"/>
              </a:rPr>
              <a:t>ets</a:t>
            </a:r>
            <a:r>
              <a:rPr lang="en-US" sz="2100" dirty="0">
                <a:latin typeface="Arial" panose="020B0604020202020204" pitchFamily="34" charset="0"/>
                <a:cs typeface="Arial" panose="020B0604020202020204" pitchFamily="34" charset="0"/>
              </a:rPr>
              <a:t> in the state </a:t>
            </a:r>
          </a:p>
          <a:p>
            <a:pPr lvl="1" indent="-431800">
              <a:spcBef>
                <a:spcPts val="640"/>
              </a:spcBef>
              <a:buSzPts val="3200"/>
            </a:pPr>
            <a:r>
              <a:rPr lang="en-US" sz="2400" dirty="0">
                <a:latin typeface="Arial" panose="020B0604020202020204" pitchFamily="34" charset="0"/>
                <a:cs typeface="Arial" panose="020B0604020202020204" pitchFamily="34" charset="0"/>
              </a:rPr>
              <a:t>SWD must receive all five pre-</a:t>
            </a:r>
            <a:r>
              <a:rPr lang="en-US" sz="2400" dirty="0" err="1">
                <a:latin typeface="Arial" panose="020B0604020202020204" pitchFamily="34" charset="0"/>
                <a:cs typeface="Arial" panose="020B0604020202020204" pitchFamily="34" charset="0"/>
              </a:rPr>
              <a:t>ets</a:t>
            </a:r>
            <a:r>
              <a:rPr lang="en-US" sz="2400" dirty="0">
                <a:latin typeface="Arial" panose="020B0604020202020204" pitchFamily="34" charset="0"/>
                <a:cs typeface="Arial" panose="020B0604020202020204" pitchFamily="34" charset="0"/>
              </a:rPr>
              <a:t> services </a:t>
            </a:r>
          </a:p>
          <a:p>
            <a:pPr marL="508000" lvl="1" indent="0" rtl="0">
              <a:spcBef>
                <a:spcPts val="0"/>
              </a:spcBef>
              <a:spcAft>
                <a:spcPts val="0"/>
              </a:spcAft>
              <a:buSzPts val="2800"/>
              <a:buNone/>
            </a:pPr>
            <a:endParaRPr sz="2400" dirty="0">
              <a:latin typeface="Arial" panose="020B0604020202020204" pitchFamily="34" charset="0"/>
              <a:cs typeface="Arial" panose="020B0604020202020204" pitchFamily="34" charset="0"/>
            </a:endParaRPr>
          </a:p>
          <a:p>
            <a:pPr marL="457200" lvl="0" indent="-431800" rtl="0">
              <a:spcBef>
                <a:spcPts val="0"/>
              </a:spcBef>
              <a:spcAft>
                <a:spcPts val="0"/>
              </a:spcAft>
              <a:buSzPts val="3200"/>
              <a:buChar char="•"/>
            </a:pPr>
            <a:r>
              <a:rPr lang="en-US" sz="2400" dirty="0">
                <a:latin typeface="Arial" panose="020B0604020202020204" pitchFamily="34" charset="0"/>
                <a:cs typeface="Arial" panose="020B0604020202020204" pitchFamily="34" charset="0"/>
              </a:rPr>
              <a:t>O &amp; M</a:t>
            </a:r>
          </a:p>
          <a:p>
            <a:pPr lvl="1" indent="-431800">
              <a:spcBef>
                <a:spcPts val="0"/>
              </a:spcBef>
              <a:buSzPts val="3200"/>
            </a:pPr>
            <a:r>
              <a:rPr lang="en-US" sz="2100" dirty="0">
                <a:latin typeface="Arial" panose="020B0604020202020204" pitchFamily="34" charset="0"/>
                <a:cs typeface="Arial" panose="020B0604020202020204" pitchFamily="34" charset="0"/>
              </a:rPr>
              <a:t>Work Place Readiness Training </a:t>
            </a:r>
          </a:p>
          <a:p>
            <a:pPr marL="482600" lvl="1" indent="0">
              <a:spcBef>
                <a:spcPts val="0"/>
              </a:spcBef>
              <a:buSzPts val="3200"/>
              <a:buNone/>
            </a:pPr>
            <a:endParaRPr sz="2100" dirty="0">
              <a:latin typeface="Arial" panose="020B0604020202020204" pitchFamily="34" charset="0"/>
              <a:cs typeface="Arial" panose="020B0604020202020204" pitchFamily="34" charset="0"/>
            </a:endParaRPr>
          </a:p>
          <a:p>
            <a:pPr lvl="0" indent="-431800">
              <a:spcBef>
                <a:spcPts val="0"/>
              </a:spcBef>
              <a:buSzPts val="3200"/>
            </a:pPr>
            <a:r>
              <a:rPr lang="en-US" sz="2400" dirty="0"/>
              <a:t>Expenditure of funds reserved for the provision of pre-employment transition services on auxiliary aids and services for students with disabilities with sensory and communicative disorders who require such services to access pre-employment transition services.</a:t>
            </a:r>
            <a:endParaRPr lang="en-US" sz="2400" u="sng" dirty="0">
              <a:solidFill>
                <a:srgbClr val="23527C"/>
              </a:solidFill>
              <a:latin typeface="Arial" panose="020B0604020202020204" pitchFamily="34" charset="0"/>
              <a:ea typeface="Helvetica Neue"/>
              <a:cs typeface="Arial" panose="020B0604020202020204" pitchFamily="34" charset="0"/>
              <a:sym typeface="Helvetica Neue"/>
              <a:hlinkClick r:id="rId3"/>
            </a:endParaRPr>
          </a:p>
          <a:p>
            <a:pPr lvl="1" indent="-431800">
              <a:spcBef>
                <a:spcPts val="0"/>
              </a:spcBef>
              <a:buSzPts val="3200"/>
            </a:pPr>
            <a:r>
              <a:rPr lang="en-US" sz="2100" u="sng" dirty="0">
                <a:solidFill>
                  <a:srgbClr val="23527C"/>
                </a:solidFill>
                <a:latin typeface="Arial" panose="020B0604020202020204" pitchFamily="34" charset="0"/>
                <a:ea typeface="Helvetica Neue"/>
                <a:cs typeface="Arial" panose="020B0604020202020204" pitchFamily="34" charset="0"/>
                <a:sym typeface="Helvetica Neue"/>
                <a:hlinkClick r:id="rId3"/>
              </a:rPr>
              <a:t>Auxiliary Aids and Services for Students with Disabilities In the Provision of Pre-Employment Transition Services</a:t>
            </a:r>
            <a:r>
              <a:rPr lang="en-US" sz="2100" dirty="0">
                <a:latin typeface="Arial" panose="020B0604020202020204" pitchFamily="34" charset="0"/>
                <a:cs typeface="Arial" panose="020B0604020202020204" pitchFamily="34" charset="0"/>
              </a:rPr>
              <a:t/>
            </a:r>
            <a:br>
              <a:rPr lang="en-US" sz="2100" dirty="0">
                <a:latin typeface="Arial" panose="020B0604020202020204" pitchFamily="34" charset="0"/>
                <a:cs typeface="Arial" panose="020B0604020202020204" pitchFamily="34" charset="0"/>
              </a:rPr>
            </a:br>
            <a:r>
              <a:rPr lang="en-US" dirty="0"/>
              <a:t/>
            </a:r>
            <a:br>
              <a:rPr lang="en-US" dirty="0"/>
            </a:b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381000" y="255133"/>
            <a:ext cx="7162800" cy="1036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4000" dirty="0">
                <a:latin typeface="Calibri" panose="020F0502020204030204" pitchFamily="34" charset="0"/>
                <a:cs typeface="Calibri" panose="020F0502020204030204" pitchFamily="34" charset="0"/>
              </a:rPr>
              <a:t>Innovative Practices </a:t>
            </a:r>
            <a:endParaRPr sz="4000" dirty="0">
              <a:latin typeface="Calibri" panose="020F0502020204030204" pitchFamily="34" charset="0"/>
              <a:cs typeface="Calibri" panose="020F0502020204030204" pitchFamily="34" charset="0"/>
            </a:endParaRPr>
          </a:p>
        </p:txBody>
      </p:sp>
      <p:sp>
        <p:nvSpPr>
          <p:cNvPr id="377" name="Shape 377"/>
          <p:cNvSpPr txBox="1">
            <a:spLocks noGrp="1"/>
          </p:cNvSpPr>
          <p:nvPr>
            <p:ph type="body" idx="1"/>
          </p:nvPr>
        </p:nvSpPr>
        <p:spPr>
          <a:xfrm>
            <a:off x="381000" y="1676400"/>
            <a:ext cx="8458200" cy="4496100"/>
          </a:xfrm>
          <a:prstGeom prst="rect">
            <a:avLst/>
          </a:prstGeom>
        </p:spPr>
        <p:txBody>
          <a:bodyPr spcFirstLastPara="1" wrap="square" lIns="91425" tIns="91425" rIns="91425" bIns="91425" anchor="t" anchorCtr="0">
            <a:noAutofit/>
          </a:bodyPr>
          <a:lstStyle/>
          <a:p>
            <a:pPr marL="342900" lvl="0" indent="-342900" rtl="0">
              <a:spcBef>
                <a:spcPts val="640"/>
              </a:spcBef>
              <a:spcAft>
                <a:spcPts val="0"/>
              </a:spcAft>
              <a:buSzPts val="3200"/>
              <a:buChar char="•"/>
            </a:pPr>
            <a:r>
              <a:rPr lang="en-US" sz="2400" dirty="0"/>
              <a:t>Key Components</a:t>
            </a:r>
          </a:p>
          <a:p>
            <a:pPr fontAlgn="base"/>
            <a:r>
              <a:rPr lang="en-US" sz="2000" dirty="0"/>
              <a:t>Collaboration with other partners</a:t>
            </a:r>
          </a:p>
          <a:p>
            <a:pPr lvl="1" fontAlgn="base"/>
            <a:r>
              <a:rPr lang="en-US" sz="1700" dirty="0"/>
              <a:t>Reduces duplication of services</a:t>
            </a:r>
          </a:p>
          <a:p>
            <a:pPr lvl="1" fontAlgn="base"/>
            <a:r>
              <a:rPr lang="en-US" sz="1700" dirty="0"/>
              <a:t>Aligns programs, leveraging </a:t>
            </a:r>
          </a:p>
          <a:p>
            <a:pPr fontAlgn="base"/>
            <a:r>
              <a:rPr lang="en-US" sz="2000" dirty="0"/>
              <a:t>Youth oriented or youth led </a:t>
            </a:r>
          </a:p>
          <a:p>
            <a:pPr lvl="1" fontAlgn="base"/>
            <a:r>
              <a:rPr lang="en-US" sz="1700" dirty="0"/>
              <a:t>Leadership</a:t>
            </a:r>
          </a:p>
          <a:p>
            <a:pPr lvl="1" fontAlgn="base"/>
            <a:r>
              <a:rPr lang="en-US" sz="1700" dirty="0"/>
              <a:t>Self-determination </a:t>
            </a:r>
          </a:p>
          <a:p>
            <a:pPr lvl="1" fontAlgn="base"/>
            <a:r>
              <a:rPr lang="en-US" sz="1700" dirty="0"/>
              <a:t>Self-advocacy</a:t>
            </a:r>
          </a:p>
          <a:p>
            <a:pPr fontAlgn="base"/>
            <a:r>
              <a:rPr lang="en-US" sz="2000" dirty="0"/>
              <a:t>Opportunities for applied learning </a:t>
            </a:r>
          </a:p>
          <a:p>
            <a:pPr lvl="1" fontAlgn="base"/>
            <a:r>
              <a:rPr lang="en-US" sz="1700" dirty="0"/>
              <a:t>Variety of interactive activities,</a:t>
            </a:r>
          </a:p>
          <a:p>
            <a:pPr lvl="1" fontAlgn="base"/>
            <a:r>
              <a:rPr lang="en-US" sz="1700" dirty="0"/>
              <a:t>Hands on, use of technology, classroom activities, applied learning</a:t>
            </a:r>
            <a:endParaRPr sz="1700" dirty="0"/>
          </a:p>
          <a:p>
            <a:pPr marL="0" lvl="0" indent="0">
              <a:spcBef>
                <a:spcPts val="640"/>
              </a:spcBef>
              <a:spcAft>
                <a:spcPts val="0"/>
              </a:spcAft>
              <a:buNone/>
            </a:pP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304800" y="0"/>
            <a:ext cx="7315200" cy="1371600"/>
          </a:xfrm>
          <a:prstGeom prst="rect">
            <a:avLst/>
          </a:prstGeom>
        </p:spPr>
        <p:txBody>
          <a:bodyPr spcFirstLastPara="1" wrap="square" lIns="91425" tIns="91425" rIns="91425" bIns="91425" anchor="ctr" anchorCtr="0">
            <a:noAutofit/>
          </a:bodyPr>
          <a:lstStyle/>
          <a:p>
            <a:pPr fontAlgn="base"/>
            <a:r>
              <a:rPr lang="en-US" sz="3600" dirty="0"/>
              <a:t>Innovative Practices: Collaboration</a:t>
            </a:r>
          </a:p>
        </p:txBody>
      </p:sp>
      <p:sp>
        <p:nvSpPr>
          <p:cNvPr id="384" name="Shape 384"/>
          <p:cNvSpPr txBox="1">
            <a:spLocks noGrp="1"/>
          </p:cNvSpPr>
          <p:nvPr>
            <p:ph type="body" idx="1"/>
          </p:nvPr>
        </p:nvSpPr>
        <p:spPr>
          <a:xfrm>
            <a:off x="228600" y="1524000"/>
            <a:ext cx="8534400" cy="5181600"/>
          </a:xfrm>
          <a:prstGeom prst="rect">
            <a:avLst/>
          </a:prstGeom>
        </p:spPr>
        <p:txBody>
          <a:bodyPr spcFirstLastPara="1" wrap="square" lIns="91425" tIns="91425" rIns="91425" bIns="91425" anchor="t" anchorCtr="0">
            <a:noAutofit/>
          </a:bodyPr>
          <a:lstStyle/>
          <a:p>
            <a:pPr marL="114300" indent="0">
              <a:buNone/>
            </a:pPr>
            <a:r>
              <a:rPr lang="en-US" sz="2800" dirty="0"/>
              <a:t>Arkansas </a:t>
            </a:r>
            <a:r>
              <a:rPr lang="en-US" sz="2800" dirty="0" smtClean="0"/>
              <a:t>Rehabilitation Services: </a:t>
            </a:r>
          </a:p>
          <a:p>
            <a:r>
              <a:rPr lang="en-US" sz="2000" dirty="0" smtClean="0"/>
              <a:t>VR </a:t>
            </a:r>
            <a:r>
              <a:rPr lang="en-US" sz="2000" dirty="0"/>
              <a:t>and ED jointly sponsored a film camp led by Joey Travolta’s Inclusion Films. </a:t>
            </a:r>
          </a:p>
          <a:p>
            <a:pPr lvl="1"/>
            <a:r>
              <a:rPr lang="en-US" sz="1700" dirty="0"/>
              <a:t>VR covered the cost of the training</a:t>
            </a:r>
          </a:p>
          <a:p>
            <a:pPr lvl="1"/>
            <a:r>
              <a:rPr lang="en-US" sz="1700" dirty="0"/>
              <a:t>Education covered the cost of student’s meals, lodging, and transportation </a:t>
            </a:r>
          </a:p>
          <a:p>
            <a:pPr marL="590550" lvl="1" indent="0">
              <a:buNone/>
            </a:pPr>
            <a:endParaRPr lang="en-US" sz="1700" dirty="0"/>
          </a:p>
          <a:p>
            <a:pPr marL="590550" lvl="1" indent="0">
              <a:buNone/>
            </a:pPr>
            <a:r>
              <a:rPr lang="en-US" sz="2500" dirty="0">
                <a:solidFill>
                  <a:srgbClr val="002060"/>
                </a:solidFill>
              </a:rPr>
              <a:t/>
            </a:r>
            <a:br>
              <a:rPr lang="en-US" sz="2500" dirty="0">
                <a:solidFill>
                  <a:srgbClr val="002060"/>
                </a:solidFill>
              </a:rPr>
            </a:br>
            <a:endParaRPr sz="2500"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457200" y="255133"/>
            <a:ext cx="7086600" cy="1036800"/>
          </a:xfrm>
          <a:prstGeom prst="rect">
            <a:avLst/>
          </a:prstGeom>
        </p:spPr>
        <p:txBody>
          <a:bodyPr spcFirstLastPara="1" wrap="square" lIns="91425" tIns="91425" rIns="91425" bIns="91425" anchor="ctr" anchorCtr="0">
            <a:noAutofit/>
          </a:bodyPr>
          <a:lstStyle/>
          <a:p>
            <a:pPr lvl="0"/>
            <a:r>
              <a:rPr lang="en-US" sz="4000" dirty="0"/>
              <a:t>Innovative Practices: Youth oriented or Youth led</a:t>
            </a:r>
            <a:endParaRPr dirty="0"/>
          </a:p>
        </p:txBody>
      </p:sp>
      <p:sp>
        <p:nvSpPr>
          <p:cNvPr id="391" name="Shape 391"/>
          <p:cNvSpPr txBox="1">
            <a:spLocks noGrp="1"/>
          </p:cNvSpPr>
          <p:nvPr>
            <p:ph type="body" idx="1"/>
          </p:nvPr>
        </p:nvSpPr>
        <p:spPr>
          <a:xfrm>
            <a:off x="457200" y="1828800"/>
            <a:ext cx="8229600" cy="4724400"/>
          </a:xfrm>
          <a:prstGeom prst="rect">
            <a:avLst/>
          </a:prstGeom>
        </p:spPr>
        <p:txBody>
          <a:bodyPr spcFirstLastPara="1" wrap="square" lIns="91425" tIns="91425" rIns="91425" bIns="91425" anchor="t" anchorCtr="0">
            <a:noAutofit/>
          </a:bodyPr>
          <a:lstStyle/>
          <a:p>
            <a:pPr marL="342900">
              <a:spcBef>
                <a:spcPts val="640"/>
              </a:spcBef>
            </a:pPr>
            <a:r>
              <a:rPr lang="en-US" sz="2000" dirty="0" smtClean="0"/>
              <a:t>Nebraska Commission for the Blind and Visually Impaired: </a:t>
            </a:r>
            <a:endParaRPr lang="en-US" sz="2000" dirty="0"/>
          </a:p>
          <a:p>
            <a:pPr marL="800100" lvl="1">
              <a:spcBef>
                <a:spcPts val="640"/>
              </a:spcBef>
            </a:pPr>
            <a:r>
              <a:rPr lang="en-US" sz="1800" dirty="0"/>
              <a:t>NE Blind: Peer Mentoring - participating in the NFB Career Mentoring Program which is for Pre-ETS and the required services.  Pre-ETS age students get paired with a positive blind role model who is a mentor in the career field they have chosen. They will participate in monthly mentoring sessions and in quarterly group activities.</a:t>
            </a:r>
          </a:p>
          <a:p>
            <a:pPr marL="800100" lvl="1">
              <a:spcBef>
                <a:spcPts val="640"/>
              </a:spcBef>
            </a:pPr>
            <a:endParaRPr lang="en-US" sz="2100" dirty="0"/>
          </a:p>
          <a:p>
            <a:pPr marL="342900">
              <a:spcBef>
                <a:spcPts val="640"/>
              </a:spcBef>
            </a:pPr>
            <a:r>
              <a:rPr lang="en-US" sz="2000" dirty="0" smtClean="0"/>
              <a:t>Minnesota State Services for the </a:t>
            </a:r>
            <a:r>
              <a:rPr lang="en-US" sz="2000" dirty="0"/>
              <a:t>Blind: </a:t>
            </a:r>
          </a:p>
          <a:p>
            <a:pPr marL="800100" lvl="1">
              <a:spcBef>
                <a:spcPts val="640"/>
              </a:spcBef>
            </a:pPr>
            <a:r>
              <a:rPr lang="en-US" sz="1800" dirty="0"/>
              <a:t>SSB has developed a student worker program within the agency. SSB has hired one student worker who is providing clerical support for the Aging Eyes Initiative and one position is posted to work as a Podcast Aide  </a:t>
            </a:r>
            <a:endParaRPr lang="en-US" sz="1800" dirty="0" smtClean="0"/>
          </a:p>
          <a:p>
            <a:pPr marL="476250" lvl="1" indent="0">
              <a:spcBef>
                <a:spcPts val="640"/>
              </a:spcBef>
              <a:buNone/>
            </a:pPr>
            <a:endParaRPr lang="en-US" sz="2400" dirty="0"/>
          </a:p>
          <a:p>
            <a:pPr marL="342900">
              <a:spcBef>
                <a:spcPts val="640"/>
              </a:spcBef>
            </a:pPr>
            <a:r>
              <a:rPr lang="en-US" sz="2000" dirty="0"/>
              <a:t>DE General:</a:t>
            </a:r>
          </a:p>
          <a:p>
            <a:pPr marL="800100" lvl="1">
              <a:spcBef>
                <a:spcPts val="640"/>
              </a:spcBef>
            </a:pPr>
            <a:r>
              <a:rPr lang="en-US" sz="1800" dirty="0"/>
              <a:t>Student led workshops and conferences </a:t>
            </a:r>
          </a:p>
          <a:p>
            <a:pPr marL="0" indent="0">
              <a:spcBef>
                <a:spcPts val="640"/>
              </a:spcBef>
              <a:buNone/>
            </a:pP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239000" cy="1215733"/>
          </a:xfrm>
        </p:spPr>
        <p:txBody>
          <a:bodyPr/>
          <a:lstStyle/>
          <a:p>
            <a:r>
              <a:rPr lang="en-US" sz="4000" dirty="0">
                <a:latin typeface="Arial" panose="020B0604020202020204" pitchFamily="34" charset="0"/>
                <a:cs typeface="Arial" panose="020B0604020202020204" pitchFamily="34" charset="0"/>
              </a:rPr>
              <a:t>Innovative Practices: Variety of interactive activities:</a:t>
            </a:r>
            <a:endParaRPr lang="en-US" dirty="0"/>
          </a:p>
        </p:txBody>
      </p:sp>
      <p:sp>
        <p:nvSpPr>
          <p:cNvPr id="3" name="Text Placeholder 2"/>
          <p:cNvSpPr>
            <a:spLocks noGrp="1"/>
          </p:cNvSpPr>
          <p:nvPr>
            <p:ph type="body" idx="1"/>
          </p:nvPr>
        </p:nvSpPr>
        <p:spPr>
          <a:xfrm>
            <a:off x="0" y="1291933"/>
            <a:ext cx="8991600" cy="5357563"/>
          </a:xfrm>
        </p:spPr>
        <p:txBody>
          <a:bodyPr/>
          <a:lstStyle/>
          <a:p>
            <a:pPr marL="114300" indent="0">
              <a:buNone/>
            </a:pPr>
            <a:r>
              <a:rPr lang="en-US" dirty="0"/>
              <a:t>•The South Carolina Commission for the Blind:</a:t>
            </a:r>
          </a:p>
          <a:p>
            <a:pPr lvl="1">
              <a:buFont typeface="Arial" panose="020B0604020202020204" pitchFamily="34" charset="0"/>
              <a:buChar char="•"/>
            </a:pPr>
            <a:r>
              <a:rPr lang="en-US" sz="1400" dirty="0"/>
              <a:t>3D Printer Career Exploration Lab used to help transition students to explore careers using tactile models. </a:t>
            </a:r>
          </a:p>
          <a:p>
            <a:pPr lvl="1"/>
            <a:r>
              <a:rPr lang="en-US" sz="1400" dirty="0"/>
              <a:t>Use 3D Printer Technology to assist blind and visually impaired students age 15-18 explore STEM Careers </a:t>
            </a:r>
          </a:p>
          <a:p>
            <a:r>
              <a:rPr lang="en-US" dirty="0"/>
              <a:t>Virginia Department for the Blind and Vision Impaired: </a:t>
            </a:r>
          </a:p>
          <a:p>
            <a:pPr lvl="1"/>
            <a:r>
              <a:rPr lang="en-US" sz="1400" dirty="0"/>
              <a:t>Students participate in a job exploration program in the area of robotics and cyber security.</a:t>
            </a:r>
          </a:p>
          <a:p>
            <a:pPr lvl="1"/>
            <a:r>
              <a:rPr lang="en-US" sz="1400" dirty="0"/>
              <a:t>Students continue to explore these fields through additional projects over the next twelve months.</a:t>
            </a:r>
          </a:p>
          <a:p>
            <a:r>
              <a:rPr lang="en-US" dirty="0">
                <a:effectLst/>
              </a:rPr>
              <a:t>New Jersey Commission for the Blind and Visually Impaired:</a:t>
            </a:r>
          </a:p>
          <a:p>
            <a:pPr lvl="1"/>
            <a:r>
              <a:rPr lang="en-US" sz="1400" dirty="0"/>
              <a:t>College students learn how to maximize their college experience addressing barriers on campus, setting academic and social goals, as well as career development plans that provide a map to graduation and a guide to careers in their field of interest. Using each of these resources and a career-focused approach, students enhance their ability to become employed competitively in their field of choice.</a:t>
            </a:r>
            <a:endParaRPr lang="en-US" dirty="0">
              <a:effectLst/>
            </a:endParaRPr>
          </a:p>
          <a:p>
            <a:r>
              <a:rPr lang="en-US" dirty="0"/>
              <a:t>Maryland Office for Blindness and Vision Services:</a:t>
            </a:r>
            <a:endParaRPr lang="en-US" dirty="0">
              <a:effectLst/>
            </a:endParaRPr>
          </a:p>
          <a:p>
            <a:pPr lvl="1"/>
            <a:r>
              <a:rPr lang="en-US" sz="1400" dirty="0"/>
              <a:t>HS students who plan to attend college focus on increasing self-advocacy and IL skills, participate in college visits, job exploration counseling, and recreational activities to build self-confidence. They will also meet and </a:t>
            </a:r>
            <a:r>
              <a:rPr lang="en-US" sz="1400"/>
              <a:t>interact with peers</a:t>
            </a:r>
            <a:r>
              <a:rPr lang="en-US" sz="1400" dirty="0"/>
              <a:t>, explore how assistive technology can be best used in a college setting, and learn about the resources available to navigate through college. </a:t>
            </a:r>
          </a:p>
          <a:p>
            <a:pPr lvl="1"/>
            <a:endParaRPr lang="en-US" dirty="0"/>
          </a:p>
          <a:p>
            <a:pPr marL="590550" lvl="1" indent="0">
              <a:buNone/>
            </a:pPr>
            <a:endParaRPr lang="en-US" dirty="0"/>
          </a:p>
        </p:txBody>
      </p:sp>
    </p:spTree>
    <p:extLst>
      <p:ext uri="{BB962C8B-B14F-4D97-AF65-F5344CB8AC3E}">
        <p14:creationId xmlns:p14="http://schemas.microsoft.com/office/powerpoint/2010/main" val="12502723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3524&quot;&gt;&lt;object type=&quot;3&quot; unique_id=&quot;13525&quot;&gt;&lt;property id=&quot;20148&quot; value=&quot;5&quot;/&gt;&lt;property id=&quot;20300&quot; value=&quot;Slide 1 - &amp;quot;Pre-Employment Transition Services “Where Do We Go From Here?”&amp;quot;&quot;/&gt;&lt;property id=&quot;20307&quot; value=&quot;256&quot;/&gt;&lt;/object&gt;&lt;object type=&quot;3&quot; unique_id=&quot;13526&quot;&gt;&lt;property id=&quot;20148&quot; value=&quot;5&quot;/&gt;&lt;property id=&quot;20300&quot; value=&quot;Slide 2 - &amp;quot;Roll up your sleeves!&amp;quot;&quot;/&gt;&lt;property id=&quot;20307&quot; value=&quot;258&quot;/&gt;&lt;/object&gt;&lt;object type=&quot;3&quot; unique_id=&quot;13527&quot;&gt;&lt;property id=&quot;20148&quot; value=&quot;5&quot;/&gt;&lt;property id=&quot;20300&quot; value=&quot;Slide 3 - &amp;quot;Unique Challenges/Opportunities for Blind Agencies &amp;quot;&quot;/&gt;&lt;property id=&quot;20307&quot; value=&quot;259&quot;/&gt;&lt;/object&gt;&lt;object type=&quot;3&quot; unique_id=&quot;13528&quot;&gt;&lt;property id=&quot;20148&quot; value=&quot;5&quot;/&gt;&lt;property id=&quot;20300&quot; value=&quot;Slide 4 - &amp;quot;Let’s Go&amp;quot;&quot;/&gt;&lt;property id=&quot;20307&quot; value=&quot;260&quot;/&gt;&lt;/object&gt;&lt;object type=&quot;3&quot; unique_id=&quot;13529&quot;&gt;&lt;property id=&quot;20148&quot; value=&quot;5&quot;/&gt;&lt;property id=&quot;20300&quot; value=&quot;Slide 5 - &amp;quot;Misconceptions&amp;quot;&quot;/&gt;&lt;property id=&quot;20307&quot; value=&quot;267&quot;/&gt;&lt;/object&gt;&lt;object type=&quot;3&quot; unique_id=&quot;13530&quot;&gt;&lt;property id=&quot;20148&quot; value=&quot;5&quot;/&gt;&lt;property id=&quot;20300&quot; value=&quot;Slide 6 - &amp;quot;Innovative Practices &amp;quot;&quot;/&gt;&lt;property id=&quot;20307&quot; value=&quot;268&quot;/&gt;&lt;/object&gt;&lt;object type=&quot;3&quot; unique_id=&quot;13531&quot;&gt;&lt;property id=&quot;20148&quot; value=&quot;5&quot;/&gt;&lt;property id=&quot;20300&quot; value=&quot;Slide 7 - &amp;quot;Innovative Practices: Collaborative component with other partners&amp;quot;&quot;/&gt;&lt;property id=&quot;20307&quot; value=&quot;269&quot;/&gt;&lt;/object&gt;&lt;object type=&quot;3&quot; unique_id=&quot;13532&quot;&gt;&lt;property id=&quot;20148&quot; value=&quot;5&quot;/&gt;&lt;property id=&quot;20300&quot; value=&quot;Slide 8 - &amp;quot;Innovative Practices: Youth oriented or Youth led&amp;quot;&quot;/&gt;&lt;property id=&quot;20307&quot; value=&quot;270&quot;/&gt;&lt;/object&gt;&lt;object type=&quot;3&quot; unique_id=&quot;13533&quot;&gt;&lt;property id=&quot;20148&quot; value=&quot;5&quot;/&gt;&lt;property id=&quot;20300&quot; value=&quot;Slide 9 - &amp;quot;Innovative Practices: Variety of interactive activities:&amp;quot;&quot;/&gt;&lt;property id=&quot;20307&quot; value=&quot;286&quot;/&gt;&lt;/object&gt;&lt;object type=&quot;3&quot; unique_id=&quot;13534&quot;&gt;&lt;property id=&quot;20148&quot; value=&quot;5&quot;/&gt;&lt;property id=&quot;20300&quot; value=&quot;Slide 10 - &amp;quot;Impact – Outcomes &amp;amp;  Quality Assurance&amp;quot;&quot;/&gt;&lt;property id=&quot;20307&quot; value=&quot;280&quot;/&gt;&lt;/object&gt;&lt;object type=&quot;3&quot; unique_id=&quot;13535&quot;&gt;&lt;property id=&quot;20148&quot; value=&quot;5&quot;/&gt;&lt;property id=&quot;20300&quot; value=&quot;Slide 11 - &amp;quot;Outcomes Measure Examples for Pre-ETS:&amp;quot;&quot;/&gt;&lt;property id=&quot;20307&quot; value=&quot;281&quot;/&gt;&lt;/object&gt;&lt;object type=&quot;3&quot; unique_id=&quot;13536&quot;&gt;&lt;property id=&quot;20148&quot; value=&quot;5&quot;/&gt;&lt;property id=&quot;20300&quot; value=&quot;Slide 12 - &amp;quot;Outcomes Measure Examples for Pre-ETS:&amp;quot;&quot;/&gt;&lt;property id=&quot;20307&quot; value=&quot;282&quot;/&gt;&lt;/object&gt;&lt;object type=&quot;3&quot; unique_id=&quot;13537&quot;&gt;&lt;property id=&quot;20148&quot; value=&quot;5&quot;/&gt;&lt;property id=&quot;20300&quot; value=&quot;Slide 13 - &amp;quot;Outcomes Measure Examples for Pre-ETS:&amp;quot;&quot;/&gt;&lt;property id=&quot;20307&quot; value=&quot;283&quot;/&gt;&lt;/object&gt;&lt;object type=&quot;3&quot; unique_id=&quot;13538&quot;&gt;&lt;property id=&quot;20148&quot; value=&quot;5&quot;/&gt;&lt;property id=&quot;20300&quot; value=&quot;Slide 14 - &amp;quot;Outcomes Measure Examples for Pre-ETS:&amp;quot;&quot;/&gt;&lt;property id=&quot;20307&quot; value=&quot;284&quot;/&gt;&lt;/object&gt;&lt;object type=&quot;3&quot; unique_id=&quot;13539&quot;&gt;&lt;property id=&quot;20148&quot; value=&quot;5&quot;/&gt;&lt;property id=&quot;20300&quot; value=&quot;Slide 15 - &amp;quot;Outcomes Measure Examples for Pre-ETS:&amp;quot;&quot;/&gt;&lt;property id=&quot;20307&quot; value=&quot;285&quot;/&gt;&lt;/object&gt;&lt;object type=&quot;3&quot; unique_id=&quot;13540&quot;&gt;&lt;property id=&quot;20148&quot; value=&quot;5&quot;/&gt;&lt;property id=&quot;20300&quot; value=&quot;Slide 16 - &amp;quot;Round Table Discussion and reporting&amp;quot;&quot;/&gt;&lt;property id=&quot;20307&quot; value=&quot;271&quot;/&gt;&lt;/object&gt;&lt;object type=&quot;3&quot; unique_id=&quot;13541&quot;&gt;&lt;property id=&quot;20148&quot; value=&quot;5&quot;/&gt;&lt;property id=&quot;20300&quot; value=&quot;Slide 17 - &amp;quot;&amp;#x0D;Topic 1: Reservation and expenditure of the minimum 15% reserve funds for pre-employment transition services &amp;#x0D;&amp;quot;&quot;/&gt;&lt;property id=&quot;20307&quot; value=&quot;272&quot;/&gt;&lt;/object&gt;&lt;object type=&quot;3&quot; unique_id=&quot;13542&quot;&gt;&lt;property id=&quot;20148&quot; value=&quot;5&quot;/&gt;&lt;property id=&quot;20300&quot; value=&quot;Slide 18 - &amp;quot;&amp;#x0D;Topic 2: Serving Potentially eligible Students with Disabilities  &amp;quot;&quot;/&gt;&lt;property id=&quot;20307&quot; value=&quot;273&quot;/&gt;&lt;/object&gt;&lt;object type=&quot;3&quot; unique_id=&quot;13543&quot;&gt;&lt;property id=&quot;20148&quot; value=&quot;5&quot;/&gt;&lt;property id=&quot;20300&quot; value=&quot;Slide 19 - &amp;quot;Topic 3: Accessing Students with Disabilities &amp;quot;&quot;/&gt;&lt;property id=&quot;20307&quot; value=&quot;274&quot;/&gt;&lt;/object&gt;&lt;object type=&quot;3&quot; unique_id=&quot;13544&quot;&gt;&lt;property id=&quot;20148&quot; value=&quot;5&quot;/&gt;&lt;property id=&quot;20300&quot; value=&quot;Slide 20 - &amp;quot;Topic 4: ED &amp;amp; VR &amp;quot;&quot;/&gt;&lt;property id=&quot;20307&quot; value=&quot;275&quot;/&gt;&lt;/object&gt;&lt;object type=&quot;3&quot; unique_id=&quot;13545&quot;&gt;&lt;property id=&quot;20148&quot; value=&quot;5&quot;/&gt;&lt;property id=&quot;20300&quot; value=&quot;Slide 21 - &amp;quot;Topic 5: Tracking and Reporting Pre -Employment Transition Services &amp;quot;&quot;/&gt;&lt;property id=&quot;20307&quot; value=&quot;276&quot;/&gt;&lt;/object&gt;&lt;object type=&quot;3&quot; unique_id=&quot;13546&quot;&gt;&lt;property id=&quot;20148&quot; value=&quot;5&quot;/&gt;&lt;property id=&quot;20300&quot; value=&quot;Slide 22 - &amp;quot;Wrap up and Report Out &amp;quot;&quot;/&gt;&lt;property id=&quot;20307&quot; value=&quot;277&quot;/&gt;&lt;/object&gt;&lt;object type=&quot;3&quot; unique_id=&quot;13547&quot;&gt;&lt;property id=&quot;20148&quot; value=&quot;5&quot;/&gt;&lt;property id=&quot;20300&quot; value=&quot;Slide 23 - &amp;quot;Next Steps and Take Away &amp;quot;&quot;/&gt;&lt;property id=&quot;20307&quot; value=&quot;278&quot;/&gt;&lt;/object&gt;&lt;object type=&quot;3&quot; unique_id=&quot;13548&quot;&gt;&lt;property id=&quot;20148&quot; value=&quot;5&quot;/&gt;&lt;property id=&quot;20300&quot; value=&quot;Slide 24 - &amp;quot;Thank you!&amp;quot;&quot;/&gt;&lt;property id=&quot;20307&quot; value=&quot;279&quot;/&gt;&lt;/object&gt;&lt;/object&gt;&lt;object type=&quot;8&quot; unique_id=&quot;13574&quot;&gt;&lt;/object&gt;&lt;/object&gt;&lt;/database&gt;"/>
  <p:tag name="SECTOMILLISECCONVERTED" val="1"/>
</p:tagLst>
</file>

<file path=ppt/theme/theme1.xml><?xml version="1.0" encoding="utf-8"?>
<a:theme xmlns:a="http://schemas.openxmlformats.org/drawingml/2006/main" name="Sales Direction 16X9">
  <a:themeElements>
    <a:clrScheme name="TA 4 Accent">
      <a:dk1>
        <a:srgbClr val="545E74"/>
      </a:dk1>
      <a:lt1>
        <a:srgbClr val="FFFFFF"/>
      </a:lt1>
      <a:dk2>
        <a:srgbClr val="545E74"/>
      </a:dk2>
      <a:lt2>
        <a:srgbClr val="FFFFFF"/>
      </a:lt2>
      <a:accent1>
        <a:srgbClr val="545E74"/>
      </a:accent1>
      <a:accent2>
        <a:srgbClr val="E38E41"/>
      </a:accent2>
      <a:accent3>
        <a:srgbClr val="4D80B0"/>
      </a:accent3>
      <a:accent4>
        <a:srgbClr val="F5D632"/>
      </a:accent4>
      <a:accent5>
        <a:srgbClr val="40B250"/>
      </a:accent5>
      <a:accent6>
        <a:srgbClr val="97ABE4"/>
      </a:accent6>
      <a:hlink>
        <a:srgbClr val="377BBB"/>
      </a:hlink>
      <a:folHlink>
        <a:srgbClr val="034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5154</TotalTime>
  <Words>1940</Words>
  <Application>Microsoft Office PowerPoint</Application>
  <PresentationFormat>On-screen Show (4:3)</PresentationFormat>
  <Paragraphs>275</Paragraphs>
  <Slides>30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Cambria</vt:lpstr>
      <vt:lpstr>Book Antiqua</vt:lpstr>
      <vt:lpstr>Helvetica Neue</vt:lpstr>
      <vt:lpstr>Calibri</vt:lpstr>
      <vt:lpstr>Sales Direction 16X9</vt:lpstr>
      <vt:lpstr>Pre-Employment Transition Services “Where Do We Go From Here?”</vt:lpstr>
      <vt:lpstr>Roll up your sleeves!</vt:lpstr>
      <vt:lpstr>Unique Challenges/Opportunities for Blind Agencies </vt:lpstr>
      <vt:lpstr>Let’s Go</vt:lpstr>
      <vt:lpstr>Misconceptions</vt:lpstr>
      <vt:lpstr>Innovative Practices </vt:lpstr>
      <vt:lpstr>Innovative Practices: Collaboration</vt:lpstr>
      <vt:lpstr>Innovative Practices: Youth oriented or Youth led</vt:lpstr>
      <vt:lpstr>Innovative Practices: Variety of interactive activities:</vt:lpstr>
      <vt:lpstr>Impact – Outcomes &amp;  Quality Assurance</vt:lpstr>
      <vt:lpstr>Evaluating Student Progress</vt:lpstr>
      <vt:lpstr>Outcomes Measure Examples for Pre-ETS:</vt:lpstr>
      <vt:lpstr>Outcomes Measure Examples for Pre-ETS:</vt:lpstr>
      <vt:lpstr>Outcomes Measure Examples for Pre-ETS:</vt:lpstr>
      <vt:lpstr>Outcomes Measure Examples for Pre-ETS:</vt:lpstr>
      <vt:lpstr>Outcomes Measure Examples for Pre-ETS:</vt:lpstr>
      <vt:lpstr>Short &amp; Long Term Outcomes </vt:lpstr>
      <vt:lpstr>Case Review </vt:lpstr>
      <vt:lpstr>Case Review </vt:lpstr>
      <vt:lpstr>Case Review </vt:lpstr>
      <vt:lpstr>Case Review </vt:lpstr>
      <vt:lpstr>Case Review </vt:lpstr>
      <vt:lpstr>Round Table Discussion and reporting</vt:lpstr>
      <vt:lpstr> Topic 1: Reservation and expenditure of the minimum 15% reserve funds for pre-employment transition services  </vt:lpstr>
      <vt:lpstr> Topic 2: Serving Potentially eligible Students with Disabilities  </vt:lpstr>
      <vt:lpstr>Topic 3: Accessing Students with Disabilities </vt:lpstr>
      <vt:lpstr>Topic 4: ED &amp; VR </vt:lpstr>
      <vt:lpstr>Topic 5: Tracking and Reporting Pre -Employment Transition Services </vt:lpstr>
      <vt:lpstr>Wrap up, Report Out, &amp; Next Steps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Pre-Employment Transition Services “Where Do We Go From Here?”</dc:title>
  <dc:creator>Melissa</dc:creator>
  <cp:lastModifiedBy>Melissa</cp:lastModifiedBy>
  <cp:revision>26</cp:revision>
  <dcterms:modified xsi:type="dcterms:W3CDTF">2018-04-06T20:54:24Z</dcterms:modified>
</cp:coreProperties>
</file>