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5.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6.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711" r:id="rId4"/>
    <p:sldMasterId id="2147483735" r:id="rId5"/>
    <p:sldMasterId id="2147483758" r:id="rId6"/>
    <p:sldMasterId id="2147483772" r:id="rId7"/>
  </p:sldMasterIdLst>
  <p:notesMasterIdLst>
    <p:notesMasterId r:id="rId19"/>
  </p:notesMasterIdLst>
  <p:sldIdLst>
    <p:sldId id="285" r:id="rId8"/>
    <p:sldId id="266" r:id="rId9"/>
    <p:sldId id="265" r:id="rId10"/>
    <p:sldId id="464" r:id="rId11"/>
    <p:sldId id="466" r:id="rId12"/>
    <p:sldId id="298" r:id="rId13"/>
    <p:sldId id="304" r:id="rId14"/>
    <p:sldId id="260" r:id="rId15"/>
    <p:sldId id="465" r:id="rId16"/>
    <p:sldId id="461" r:id="rId17"/>
    <p:sldId id="29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732695-EEFE-4D91-A456-622A84D241D0}" v="206" dt="2018-11-16T14:33:36.0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69" autoAdjust="0"/>
    <p:restoredTop sz="86408" autoAdjust="0"/>
  </p:normalViewPr>
  <p:slideViewPr>
    <p:cSldViewPr snapToGrid="0">
      <p:cViewPr varScale="1">
        <p:scale>
          <a:sx n="74" d="100"/>
          <a:sy n="74" d="100"/>
        </p:scale>
        <p:origin x="48" y="27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Sweetland" userId="7022c60b-d085-483d-abd1-701e23d32929" providerId="ADAL" clId="{9E2D289F-491A-42C9-A781-A635199D2594}"/>
    <pc:docChg chg="custSel delSld modSld">
      <pc:chgData name="Christopher Sweetland" userId="7022c60b-d085-483d-abd1-701e23d32929" providerId="ADAL" clId="{9E2D289F-491A-42C9-A781-A635199D2594}" dt="2018-10-26T13:47:23.908" v="73"/>
      <pc:docMkLst>
        <pc:docMk/>
      </pc:docMkLst>
      <pc:sldChg chg="delSp">
        <pc:chgData name="Christopher Sweetland" userId="7022c60b-d085-483d-abd1-701e23d32929" providerId="ADAL" clId="{9E2D289F-491A-42C9-A781-A635199D2594}" dt="2018-10-26T13:47:23.908" v="73"/>
        <pc:sldMkLst>
          <pc:docMk/>
          <pc:sldMk cId="3074052189" sldId="266"/>
        </pc:sldMkLst>
        <pc:spChg chg="del">
          <ac:chgData name="Christopher Sweetland" userId="7022c60b-d085-483d-abd1-701e23d32929" providerId="ADAL" clId="{9E2D289F-491A-42C9-A781-A635199D2594}" dt="2018-10-26T13:31:40.242" v="71"/>
          <ac:spMkLst>
            <pc:docMk/>
            <pc:sldMk cId="3074052189" sldId="266"/>
            <ac:spMk id="16" creationId="{BD6FF002-CCD8-49DA-8055-95D5C27C3CDD}"/>
          </ac:spMkLst>
        </pc:spChg>
        <pc:spChg chg="del">
          <ac:chgData name="Christopher Sweetland" userId="7022c60b-d085-483d-abd1-701e23d32929" providerId="ADAL" clId="{9E2D289F-491A-42C9-A781-A635199D2594}" dt="2018-10-26T13:31:49.667" v="72"/>
          <ac:spMkLst>
            <pc:docMk/>
            <pc:sldMk cId="3074052189" sldId="266"/>
            <ac:spMk id="17" creationId="{3E00165D-1B8D-4164-9876-F15D532A5814}"/>
          </ac:spMkLst>
        </pc:spChg>
        <pc:spChg chg="del">
          <ac:chgData name="Christopher Sweetland" userId="7022c60b-d085-483d-abd1-701e23d32929" providerId="ADAL" clId="{9E2D289F-491A-42C9-A781-A635199D2594}" dt="2018-10-26T13:47:23.908" v="73"/>
          <ac:spMkLst>
            <pc:docMk/>
            <pc:sldMk cId="3074052189" sldId="266"/>
            <ac:spMk id="18" creationId="{A061F571-8B7B-4922-A284-2841E34FF394}"/>
          </ac:spMkLst>
        </pc:spChg>
      </pc:sldChg>
      <pc:sldChg chg="modSp">
        <pc:chgData name="Christopher Sweetland" userId="7022c60b-d085-483d-abd1-701e23d32929" providerId="ADAL" clId="{9E2D289F-491A-42C9-A781-A635199D2594}" dt="2018-10-26T13:20:16.021" v="68" actId="313"/>
        <pc:sldMkLst>
          <pc:docMk/>
          <pc:sldMk cId="2201735242" sldId="285"/>
        </pc:sldMkLst>
        <pc:spChg chg="mod">
          <ac:chgData name="Christopher Sweetland" userId="7022c60b-d085-483d-abd1-701e23d32929" providerId="ADAL" clId="{9E2D289F-491A-42C9-A781-A635199D2594}" dt="2018-10-26T13:20:16.021" v="68" actId="313"/>
          <ac:spMkLst>
            <pc:docMk/>
            <pc:sldMk cId="2201735242" sldId="285"/>
            <ac:spMk id="2" creationId="{CD8A0084-63E8-4F37-94B1-0BA29DCC160E}"/>
          </ac:spMkLst>
        </pc:spChg>
      </pc:sldChg>
      <pc:sldChg chg="del">
        <pc:chgData name="Christopher Sweetland" userId="7022c60b-d085-483d-abd1-701e23d32929" providerId="ADAL" clId="{9E2D289F-491A-42C9-A781-A635199D2594}" dt="2018-10-26T13:14:40.803" v="3"/>
        <pc:sldMkLst>
          <pc:docMk/>
          <pc:sldMk cId="110533229" sldId="298"/>
        </pc:sldMkLst>
      </pc:sldChg>
      <pc:sldChg chg="addSp del delDesignElem">
        <pc:chgData name="Christopher Sweetland" userId="7022c60b-d085-483d-abd1-701e23d32929" providerId="ADAL" clId="{9E2D289F-491A-42C9-A781-A635199D2594}" dt="2018-10-26T13:14:40.803" v="3"/>
        <pc:sldMkLst>
          <pc:docMk/>
          <pc:sldMk cId="3808461055" sldId="304"/>
        </pc:sldMkLst>
        <pc:spChg chg="add">
          <ac:chgData name="Christopher Sweetland" userId="7022c60b-d085-483d-abd1-701e23d32929" providerId="ADAL" clId="{9E2D289F-491A-42C9-A781-A635199D2594}" dt="2018-10-26T13:14:40.803" v="3"/>
          <ac:spMkLst>
            <pc:docMk/>
            <pc:sldMk cId="3808461055" sldId="304"/>
            <ac:spMk id="12" creationId="{047C8CCB-F95D-4249-92DD-651249D3535A}"/>
          </ac:spMkLst>
        </pc:spChg>
      </pc:sldChg>
      <pc:sldChg chg="modSp">
        <pc:chgData name="Christopher Sweetland" userId="7022c60b-d085-483d-abd1-701e23d32929" providerId="ADAL" clId="{9E2D289F-491A-42C9-A781-A635199D2594}" dt="2018-10-26T13:12:47.536" v="1" actId="6549"/>
        <pc:sldMkLst>
          <pc:docMk/>
          <pc:sldMk cId="1482558814" sldId="461"/>
        </pc:sldMkLst>
        <pc:spChg chg="mod">
          <ac:chgData name="Christopher Sweetland" userId="7022c60b-d085-483d-abd1-701e23d32929" providerId="ADAL" clId="{9E2D289F-491A-42C9-A781-A635199D2594}" dt="2018-10-26T13:12:47.536" v="1" actId="6549"/>
          <ac:spMkLst>
            <pc:docMk/>
            <pc:sldMk cId="1482558814" sldId="461"/>
            <ac:spMk id="6" creationId="{4A5A903E-0509-4D4D-8F08-1334176104D0}"/>
          </ac:spMkLst>
        </pc:spChg>
      </pc:sldChg>
    </pc:docChg>
  </pc:docChgLst>
  <pc:docChgLst>
    <pc:chgData name="Jason Johnson" userId="a000bff5-9aa5-4312-bcef-d035b90a82b4" providerId="ADAL" clId="{FC41101B-F903-4D93-A3CC-46214B2D9BAC}"/>
    <pc:docChg chg="custSel modSld">
      <pc:chgData name="Jason Johnson" userId="a000bff5-9aa5-4312-bcef-d035b90a82b4" providerId="ADAL" clId="{FC41101B-F903-4D93-A3CC-46214B2D9BAC}" dt="2018-10-29T16:46:04.267" v="694" actId="20577"/>
      <pc:docMkLst>
        <pc:docMk/>
      </pc:docMkLst>
      <pc:sldChg chg="addSp delSp modSp">
        <pc:chgData name="Jason Johnson" userId="a000bff5-9aa5-4312-bcef-d035b90a82b4" providerId="ADAL" clId="{FC41101B-F903-4D93-A3CC-46214B2D9BAC}" dt="2018-10-29T16:46:04.267" v="694" actId="20577"/>
        <pc:sldMkLst>
          <pc:docMk/>
          <pc:sldMk cId="639184822" sldId="466"/>
        </pc:sldMkLst>
        <pc:spChg chg="mod">
          <ac:chgData name="Jason Johnson" userId="a000bff5-9aa5-4312-bcef-d035b90a82b4" providerId="ADAL" clId="{FC41101B-F903-4D93-A3CC-46214B2D9BAC}" dt="2018-10-29T16:46:04.267" v="694" actId="20577"/>
          <ac:spMkLst>
            <pc:docMk/>
            <pc:sldMk cId="639184822" sldId="466"/>
            <ac:spMk id="3" creationId="{D82C5342-6410-4020-B6C8-BBED1C5EB383}"/>
          </ac:spMkLst>
        </pc:spChg>
        <pc:spChg chg="mod">
          <ac:chgData name="Jason Johnson" userId="a000bff5-9aa5-4312-bcef-d035b90a82b4" providerId="ADAL" clId="{FC41101B-F903-4D93-A3CC-46214B2D9BAC}" dt="2018-10-29T16:40:59.024" v="237" actId="6549"/>
          <ac:spMkLst>
            <pc:docMk/>
            <pc:sldMk cId="639184822" sldId="466"/>
            <ac:spMk id="4" creationId="{9F545460-63EA-4C89-8850-D696F9755421}"/>
          </ac:spMkLst>
        </pc:spChg>
        <pc:spChg chg="mod">
          <ac:chgData name="Jason Johnson" userId="a000bff5-9aa5-4312-bcef-d035b90a82b4" providerId="ADAL" clId="{FC41101B-F903-4D93-A3CC-46214B2D9BAC}" dt="2018-10-29T16:41:21.071" v="239"/>
          <ac:spMkLst>
            <pc:docMk/>
            <pc:sldMk cId="639184822" sldId="466"/>
            <ac:spMk id="11" creationId="{DC9DCF83-34AE-4106-9557-2E49BE65F380}"/>
          </ac:spMkLst>
        </pc:spChg>
        <pc:picChg chg="add mod">
          <ac:chgData name="Jason Johnson" userId="a000bff5-9aa5-4312-bcef-d035b90a82b4" providerId="ADAL" clId="{FC41101B-F903-4D93-A3CC-46214B2D9BAC}" dt="2018-10-29T16:39:05.257" v="235" actId="962"/>
          <ac:picMkLst>
            <pc:docMk/>
            <pc:sldMk cId="639184822" sldId="466"/>
            <ac:picMk id="6" creationId="{839D9D98-706B-456B-A0DD-454B2A96EAC3}"/>
          </ac:picMkLst>
        </pc:picChg>
        <pc:picChg chg="del">
          <ac:chgData name="Jason Johnson" userId="a000bff5-9aa5-4312-bcef-d035b90a82b4" providerId="ADAL" clId="{FC41101B-F903-4D93-A3CC-46214B2D9BAC}" dt="2018-10-29T16:38:20.492" v="6" actId="478"/>
          <ac:picMkLst>
            <pc:docMk/>
            <pc:sldMk cId="639184822" sldId="466"/>
            <ac:picMk id="9" creationId="{7F948738-D79B-4113-AC8E-4C89321FE1F8}"/>
          </ac:picMkLst>
        </pc:picChg>
      </pc:sldChg>
    </pc:docChg>
  </pc:docChgLst>
  <pc:docChgLst>
    <pc:chgData name="Jason Johnson" userId="S::jasjohns@microsoft.com::a000bff5-9aa5-4312-bcef-d035b90a82b4" providerId="AD" clId="Web-{55D8C82C-CA72-4BDB-849A-69DA1CEC8D35}"/>
    <pc:docChg chg="addSld modSld">
      <pc:chgData name="Jason Johnson" userId="S::jasjohns@microsoft.com::a000bff5-9aa5-4312-bcef-d035b90a82b4" providerId="AD" clId="Web-{55D8C82C-CA72-4BDB-849A-69DA1CEC8D35}" dt="2018-10-29T16:36:32.297" v="21"/>
      <pc:docMkLst>
        <pc:docMk/>
      </pc:docMkLst>
      <pc:sldChg chg="modSp">
        <pc:chgData name="Jason Johnson" userId="S::jasjohns@microsoft.com::a000bff5-9aa5-4312-bcef-d035b90a82b4" providerId="AD" clId="Web-{55D8C82C-CA72-4BDB-849A-69DA1CEC8D35}" dt="2018-10-29T16:28:15.976" v="4" actId="20577"/>
        <pc:sldMkLst>
          <pc:docMk/>
          <pc:sldMk cId="2201735242" sldId="285"/>
        </pc:sldMkLst>
        <pc:spChg chg="mod">
          <ac:chgData name="Jason Johnson" userId="S::jasjohns@microsoft.com::a000bff5-9aa5-4312-bcef-d035b90a82b4" providerId="AD" clId="Web-{55D8C82C-CA72-4BDB-849A-69DA1CEC8D35}" dt="2018-10-29T16:28:15.976" v="4" actId="20577"/>
          <ac:spMkLst>
            <pc:docMk/>
            <pc:sldMk cId="2201735242" sldId="285"/>
            <ac:spMk id="2" creationId="{CD8A0084-63E8-4F37-94B1-0BA29DCC160E}"/>
          </ac:spMkLst>
        </pc:spChg>
      </pc:sldChg>
      <pc:sldChg chg="modSp add replId">
        <pc:chgData name="Jason Johnson" userId="S::jasjohns@microsoft.com::a000bff5-9aa5-4312-bcef-d035b90a82b4" providerId="AD" clId="Web-{55D8C82C-CA72-4BDB-849A-69DA1CEC8D35}" dt="2018-10-29T16:36:32.297" v="21"/>
        <pc:sldMkLst>
          <pc:docMk/>
          <pc:sldMk cId="639184822" sldId="466"/>
        </pc:sldMkLst>
        <pc:spChg chg="mod">
          <ac:chgData name="Jason Johnson" userId="S::jasjohns@microsoft.com::a000bff5-9aa5-4312-bcef-d035b90a82b4" providerId="AD" clId="Web-{55D8C82C-CA72-4BDB-849A-69DA1CEC8D35}" dt="2018-10-29T16:35:39.279" v="18" actId="20577"/>
          <ac:spMkLst>
            <pc:docMk/>
            <pc:sldMk cId="639184822" sldId="466"/>
            <ac:spMk id="2" creationId="{87C9A39B-25ED-48DE-B951-A89FB40624CC}"/>
          </ac:spMkLst>
        </pc:spChg>
        <pc:picChg chg="mod">
          <ac:chgData name="Jason Johnson" userId="S::jasjohns@microsoft.com::a000bff5-9aa5-4312-bcef-d035b90a82b4" providerId="AD" clId="Web-{55D8C82C-CA72-4BDB-849A-69DA1CEC8D35}" dt="2018-10-29T16:36:32.297" v="21"/>
          <ac:picMkLst>
            <pc:docMk/>
            <pc:sldMk cId="639184822" sldId="466"/>
            <ac:picMk id="9" creationId="{7F948738-D79B-4113-AC8E-4C89321FE1F8}"/>
          </ac:picMkLst>
        </pc:picChg>
      </pc:sldChg>
    </pc:docChg>
  </pc:docChgLst>
  <pc:docChgLst>
    <pc:chgData name="Christopher Sweetland" userId="7022c60b-d085-483d-abd1-701e23d32929" providerId="ADAL" clId="{66732695-EEFE-4D91-A456-622A84D241D0}"/>
    <pc:docChg chg="custSel mod addSld delSld modSld sldOrd">
      <pc:chgData name="Christopher Sweetland" userId="7022c60b-d085-483d-abd1-701e23d32929" providerId="ADAL" clId="{66732695-EEFE-4D91-A456-622A84D241D0}" dt="2018-11-16T14:33:30.430" v="1265" actId="20577"/>
      <pc:docMkLst>
        <pc:docMk/>
      </pc:docMkLst>
      <pc:sldChg chg="del">
        <pc:chgData name="Christopher Sweetland" userId="7022c60b-d085-483d-abd1-701e23d32929" providerId="ADAL" clId="{66732695-EEFE-4D91-A456-622A84D241D0}" dt="2018-11-01T12:46:00.859" v="787" actId="2696"/>
        <pc:sldMkLst>
          <pc:docMk/>
          <pc:sldMk cId="3857594332" sldId="259"/>
        </pc:sldMkLst>
      </pc:sldChg>
      <pc:sldChg chg="addSp delSp modSp mod setBg modNotesTx">
        <pc:chgData name="Christopher Sweetland" userId="7022c60b-d085-483d-abd1-701e23d32929" providerId="ADAL" clId="{66732695-EEFE-4D91-A456-622A84D241D0}" dt="2018-11-01T17:59:45.234" v="1041" actId="478"/>
        <pc:sldMkLst>
          <pc:docMk/>
          <pc:sldMk cId="1165250265" sldId="260"/>
        </pc:sldMkLst>
        <pc:spChg chg="del mod">
          <ac:chgData name="Christopher Sweetland" userId="7022c60b-d085-483d-abd1-701e23d32929" providerId="ADAL" clId="{66732695-EEFE-4D91-A456-622A84D241D0}" dt="2018-11-01T17:59:45.234" v="1041" actId="478"/>
          <ac:spMkLst>
            <pc:docMk/>
            <pc:sldMk cId="1165250265" sldId="260"/>
            <ac:spMk id="2" creationId="{D2227136-905E-45F9-A241-4F342429B5C3}"/>
          </ac:spMkLst>
        </pc:spChg>
        <pc:spChg chg="mod">
          <ac:chgData name="Christopher Sweetland" userId="7022c60b-d085-483d-abd1-701e23d32929" providerId="ADAL" clId="{66732695-EEFE-4D91-A456-622A84D241D0}" dt="2018-11-01T17:59:31.051" v="1026" actId="26606"/>
          <ac:spMkLst>
            <pc:docMk/>
            <pc:sldMk cId="1165250265" sldId="260"/>
            <ac:spMk id="3" creationId="{F51F8048-184F-4112-83FF-E96E44A38FD7}"/>
          </ac:spMkLst>
        </pc:spChg>
        <pc:picChg chg="del">
          <ac:chgData name="Christopher Sweetland" userId="7022c60b-d085-483d-abd1-701e23d32929" providerId="ADAL" clId="{66732695-EEFE-4D91-A456-622A84D241D0}" dt="2018-11-01T17:58:57.207" v="1022" actId="478"/>
          <ac:picMkLst>
            <pc:docMk/>
            <pc:sldMk cId="1165250265" sldId="260"/>
            <ac:picMk id="5" creationId="{8DEEC5D8-1EDA-43D6-B02B-C2C7E6446D8F}"/>
          </ac:picMkLst>
        </pc:picChg>
        <pc:picChg chg="add mod ord">
          <ac:chgData name="Christopher Sweetland" userId="7022c60b-d085-483d-abd1-701e23d32929" providerId="ADAL" clId="{66732695-EEFE-4D91-A456-622A84D241D0}" dt="2018-11-01T17:59:31.051" v="1026" actId="26606"/>
          <ac:picMkLst>
            <pc:docMk/>
            <pc:sldMk cId="1165250265" sldId="260"/>
            <ac:picMk id="6" creationId="{70A9B775-566F-4193-B370-94CDC1F440B6}"/>
          </ac:picMkLst>
        </pc:picChg>
      </pc:sldChg>
      <pc:sldChg chg="modSp">
        <pc:chgData name="Christopher Sweetland" userId="7022c60b-d085-483d-abd1-701e23d32929" providerId="ADAL" clId="{66732695-EEFE-4D91-A456-622A84D241D0}" dt="2018-11-15T21:59:19.678" v="1249" actId="962"/>
        <pc:sldMkLst>
          <pc:docMk/>
          <pc:sldMk cId="354581521" sldId="265"/>
        </pc:sldMkLst>
        <pc:spChg chg="mod">
          <ac:chgData name="Christopher Sweetland" userId="7022c60b-d085-483d-abd1-701e23d32929" providerId="ADAL" clId="{66732695-EEFE-4D91-A456-622A84D241D0}" dt="2018-11-15T21:59:13.823" v="1248" actId="962"/>
          <ac:spMkLst>
            <pc:docMk/>
            <pc:sldMk cId="354581521" sldId="265"/>
            <ac:spMk id="28" creationId="{6AE2E098-FA6D-42ED-9F4E-538F5353F856}"/>
          </ac:spMkLst>
        </pc:spChg>
        <pc:spChg chg="mod">
          <ac:chgData name="Christopher Sweetland" userId="7022c60b-d085-483d-abd1-701e23d32929" providerId="ADAL" clId="{66732695-EEFE-4D91-A456-622A84D241D0}" dt="2018-11-15T21:58:53.361" v="1240" actId="962"/>
          <ac:spMkLst>
            <pc:docMk/>
            <pc:sldMk cId="354581521" sldId="265"/>
            <ac:spMk id="36" creationId="{00000000-0000-0000-0000-000000000000}"/>
          </ac:spMkLst>
        </pc:spChg>
        <pc:spChg chg="mod">
          <ac:chgData name="Christopher Sweetland" userId="7022c60b-d085-483d-abd1-701e23d32929" providerId="ADAL" clId="{66732695-EEFE-4D91-A456-622A84D241D0}" dt="2018-11-15T21:58:55.616" v="1241" actId="962"/>
          <ac:spMkLst>
            <pc:docMk/>
            <pc:sldMk cId="354581521" sldId="265"/>
            <ac:spMk id="37" creationId="{00000000-0000-0000-0000-000000000000}"/>
          </ac:spMkLst>
        </pc:spChg>
        <pc:spChg chg="mod">
          <ac:chgData name="Christopher Sweetland" userId="7022c60b-d085-483d-abd1-701e23d32929" providerId="ADAL" clId="{66732695-EEFE-4D91-A456-622A84D241D0}" dt="2018-11-15T21:58:29.010" v="1233" actId="962"/>
          <ac:spMkLst>
            <pc:docMk/>
            <pc:sldMk cId="354581521" sldId="265"/>
            <ac:spMk id="548" creationId="{00000000-0000-0000-0000-000000000000}"/>
          </ac:spMkLst>
        </pc:spChg>
        <pc:spChg chg="mod">
          <ac:chgData name="Christopher Sweetland" userId="7022c60b-d085-483d-abd1-701e23d32929" providerId="ADAL" clId="{66732695-EEFE-4D91-A456-622A84D241D0}" dt="2018-11-15T21:59:07.509" v="1246" actId="962"/>
          <ac:spMkLst>
            <pc:docMk/>
            <pc:sldMk cId="354581521" sldId="265"/>
            <ac:spMk id="549" creationId="{00000000-0000-0000-0000-000000000000}"/>
          </ac:spMkLst>
        </pc:spChg>
        <pc:spChg chg="mod">
          <ac:chgData name="Christopher Sweetland" userId="7022c60b-d085-483d-abd1-701e23d32929" providerId="ADAL" clId="{66732695-EEFE-4D91-A456-622A84D241D0}" dt="2018-11-15T21:58:57.933" v="1242" actId="962"/>
          <ac:spMkLst>
            <pc:docMk/>
            <pc:sldMk cId="354581521" sldId="265"/>
            <ac:spMk id="550" creationId="{00000000-0000-0000-0000-000000000000}"/>
          </ac:spMkLst>
        </pc:spChg>
        <pc:spChg chg="mod">
          <ac:chgData name="Christopher Sweetland" userId="7022c60b-d085-483d-abd1-701e23d32929" providerId="ADAL" clId="{66732695-EEFE-4D91-A456-622A84D241D0}" dt="2018-11-15T21:59:00.370" v="1243" actId="962"/>
          <ac:spMkLst>
            <pc:docMk/>
            <pc:sldMk cId="354581521" sldId="265"/>
            <ac:spMk id="551" creationId="{00000000-0000-0000-0000-000000000000}"/>
          </ac:spMkLst>
        </pc:spChg>
        <pc:spChg chg="mod">
          <ac:chgData name="Christopher Sweetland" userId="7022c60b-d085-483d-abd1-701e23d32929" providerId="ADAL" clId="{66732695-EEFE-4D91-A456-622A84D241D0}" dt="2018-11-15T21:58:32.981" v="1234" actId="962"/>
          <ac:spMkLst>
            <pc:docMk/>
            <pc:sldMk cId="354581521" sldId="265"/>
            <ac:spMk id="552" creationId="{00000000-0000-0000-0000-000000000000}"/>
          </ac:spMkLst>
        </pc:spChg>
        <pc:spChg chg="mod">
          <ac:chgData name="Christopher Sweetland" userId="7022c60b-d085-483d-abd1-701e23d32929" providerId="ADAL" clId="{66732695-EEFE-4D91-A456-622A84D241D0}" dt="2018-11-15T21:58:37.261" v="1235" actId="962"/>
          <ac:spMkLst>
            <pc:docMk/>
            <pc:sldMk cId="354581521" sldId="265"/>
            <ac:spMk id="553" creationId="{00000000-0000-0000-0000-000000000000}"/>
          </ac:spMkLst>
        </pc:spChg>
        <pc:spChg chg="mod">
          <ac:chgData name="Christopher Sweetland" userId="7022c60b-d085-483d-abd1-701e23d32929" providerId="ADAL" clId="{66732695-EEFE-4D91-A456-622A84D241D0}" dt="2018-11-15T21:59:05.386" v="1245" actId="962"/>
          <ac:spMkLst>
            <pc:docMk/>
            <pc:sldMk cId="354581521" sldId="265"/>
            <ac:spMk id="554" creationId="{00000000-0000-0000-0000-000000000000}"/>
          </ac:spMkLst>
        </pc:spChg>
        <pc:spChg chg="mod">
          <ac:chgData name="Christopher Sweetland" userId="7022c60b-d085-483d-abd1-701e23d32929" providerId="ADAL" clId="{66732695-EEFE-4D91-A456-622A84D241D0}" dt="2018-11-15T21:59:02.762" v="1244" actId="962"/>
          <ac:spMkLst>
            <pc:docMk/>
            <pc:sldMk cId="354581521" sldId="265"/>
            <ac:spMk id="555" creationId="{00000000-0000-0000-0000-000000000000}"/>
          </ac:spMkLst>
        </pc:spChg>
        <pc:spChg chg="mod">
          <ac:chgData name="Christopher Sweetland" userId="7022c60b-d085-483d-abd1-701e23d32929" providerId="ADAL" clId="{66732695-EEFE-4D91-A456-622A84D241D0}" dt="2018-11-15T21:59:10.694" v="1247" actId="962"/>
          <ac:spMkLst>
            <pc:docMk/>
            <pc:sldMk cId="354581521" sldId="265"/>
            <ac:spMk id="556" creationId="{00000000-0000-0000-0000-000000000000}"/>
          </ac:spMkLst>
        </pc:spChg>
        <pc:spChg chg="mod">
          <ac:chgData name="Christopher Sweetland" userId="7022c60b-d085-483d-abd1-701e23d32929" providerId="ADAL" clId="{66732695-EEFE-4D91-A456-622A84D241D0}" dt="2018-11-15T21:58:39.967" v="1236" actId="962"/>
          <ac:spMkLst>
            <pc:docMk/>
            <pc:sldMk cId="354581521" sldId="265"/>
            <ac:spMk id="557" creationId="{00000000-0000-0000-0000-000000000000}"/>
          </ac:spMkLst>
        </pc:spChg>
        <pc:grpChg chg="mod">
          <ac:chgData name="Christopher Sweetland" userId="7022c60b-d085-483d-abd1-701e23d32929" providerId="ADAL" clId="{66732695-EEFE-4D91-A456-622A84D241D0}" dt="2018-10-30T19:04:59.665" v="465" actId="962"/>
          <ac:grpSpMkLst>
            <pc:docMk/>
            <pc:sldMk cId="354581521" sldId="265"/>
            <ac:grpSpMk id="6" creationId="{41E9189B-16A0-4D17-8505-F9BF9F5EE2DE}"/>
          </ac:grpSpMkLst>
        </pc:grpChg>
        <pc:cxnChg chg="mod">
          <ac:chgData name="Christopher Sweetland" userId="7022c60b-d085-483d-abd1-701e23d32929" providerId="ADAL" clId="{66732695-EEFE-4D91-A456-622A84D241D0}" dt="2018-11-15T21:58:49.383" v="1239" actId="962"/>
          <ac:cxnSpMkLst>
            <pc:docMk/>
            <pc:sldMk cId="354581521" sldId="265"/>
            <ac:cxnSpMk id="5" creationId="{00000000-0000-0000-0000-000000000000}"/>
          </ac:cxnSpMkLst>
        </pc:cxnChg>
        <pc:cxnChg chg="mod">
          <ac:chgData name="Christopher Sweetland" userId="7022c60b-d085-483d-abd1-701e23d32929" providerId="ADAL" clId="{66732695-EEFE-4D91-A456-622A84D241D0}" dt="2018-11-15T21:58:42.342" v="1237" actId="962"/>
          <ac:cxnSpMkLst>
            <pc:docMk/>
            <pc:sldMk cId="354581521" sldId="265"/>
            <ac:cxnSpMk id="34" creationId="{00000000-0000-0000-0000-000000000000}"/>
          </ac:cxnSpMkLst>
        </pc:cxnChg>
        <pc:cxnChg chg="mod">
          <ac:chgData name="Christopher Sweetland" userId="7022c60b-d085-483d-abd1-701e23d32929" providerId="ADAL" clId="{66732695-EEFE-4D91-A456-622A84D241D0}" dt="2018-11-15T21:58:45.636" v="1238" actId="962"/>
          <ac:cxnSpMkLst>
            <pc:docMk/>
            <pc:sldMk cId="354581521" sldId="265"/>
            <ac:cxnSpMk id="561" creationId="{00000000-0000-0000-0000-000000000000}"/>
          </ac:cxnSpMkLst>
        </pc:cxnChg>
        <pc:cxnChg chg="mod">
          <ac:chgData name="Christopher Sweetland" userId="7022c60b-d085-483d-abd1-701e23d32929" providerId="ADAL" clId="{66732695-EEFE-4D91-A456-622A84D241D0}" dt="2018-11-15T21:59:19.678" v="1249" actId="962"/>
          <ac:cxnSpMkLst>
            <pc:docMk/>
            <pc:sldMk cId="354581521" sldId="265"/>
            <ac:cxnSpMk id="1079" creationId="{00000000-0000-0000-0000-000000000000}"/>
          </ac:cxnSpMkLst>
        </pc:cxnChg>
      </pc:sldChg>
      <pc:sldChg chg="modSp ord">
        <pc:chgData name="Christopher Sweetland" userId="7022c60b-d085-483d-abd1-701e23d32929" providerId="ADAL" clId="{66732695-EEFE-4D91-A456-622A84D241D0}" dt="2018-10-30T19:04:39.744" v="439" actId="962"/>
        <pc:sldMkLst>
          <pc:docMk/>
          <pc:sldMk cId="3074052189" sldId="266"/>
        </pc:sldMkLst>
        <pc:grpChg chg="mod">
          <ac:chgData name="Christopher Sweetland" userId="7022c60b-d085-483d-abd1-701e23d32929" providerId="ADAL" clId="{66732695-EEFE-4D91-A456-622A84D241D0}" dt="2018-10-30T19:03:53.023" v="335" actId="962"/>
          <ac:grpSpMkLst>
            <pc:docMk/>
            <pc:sldMk cId="3074052189" sldId="266"/>
            <ac:grpSpMk id="13" creationId="{75BFE92A-D7AA-478E-B5D2-FE5C601E20E1}"/>
          </ac:grpSpMkLst>
        </pc:grpChg>
        <pc:grpChg chg="mod">
          <ac:chgData name="Christopher Sweetland" userId="7022c60b-d085-483d-abd1-701e23d32929" providerId="ADAL" clId="{66732695-EEFE-4D91-A456-622A84D241D0}" dt="2018-10-30T19:04:39.744" v="439" actId="962"/>
          <ac:grpSpMkLst>
            <pc:docMk/>
            <pc:sldMk cId="3074052189" sldId="266"/>
            <ac:grpSpMk id="14" creationId="{767D89C7-59CE-4DA0-A379-2934E1C5599F}"/>
          </ac:grpSpMkLst>
        </pc:grpChg>
        <pc:grpChg chg="mod">
          <ac:chgData name="Christopher Sweetland" userId="7022c60b-d085-483d-abd1-701e23d32929" providerId="ADAL" clId="{66732695-EEFE-4D91-A456-622A84D241D0}" dt="2018-10-30T19:03:27.110" v="281" actId="962"/>
          <ac:grpSpMkLst>
            <pc:docMk/>
            <pc:sldMk cId="3074052189" sldId="266"/>
            <ac:grpSpMk id="15" creationId="{D82F6DDA-B634-495B-AF75-8ACCFA46CBFE}"/>
          </ac:grpSpMkLst>
        </pc:grpChg>
      </pc:sldChg>
      <pc:sldChg chg="addSp modSp">
        <pc:chgData name="Christopher Sweetland" userId="7022c60b-d085-483d-abd1-701e23d32929" providerId="ADAL" clId="{66732695-EEFE-4D91-A456-622A84D241D0}" dt="2018-11-16T14:33:30.430" v="1265" actId="20577"/>
        <pc:sldMkLst>
          <pc:docMk/>
          <pc:sldMk cId="2201735242" sldId="285"/>
        </pc:sldMkLst>
        <pc:spChg chg="add mod">
          <ac:chgData name="Christopher Sweetland" userId="7022c60b-d085-483d-abd1-701e23d32929" providerId="ADAL" clId="{66732695-EEFE-4D91-A456-622A84D241D0}" dt="2018-11-16T14:33:30.430" v="1265" actId="20577"/>
          <ac:spMkLst>
            <pc:docMk/>
            <pc:sldMk cId="2201735242" sldId="285"/>
            <ac:spMk id="3" creationId="{4F9D4B4B-BD8A-413A-8C56-562DB99929EC}"/>
          </ac:spMkLst>
        </pc:spChg>
      </pc:sldChg>
      <pc:sldChg chg="modSp">
        <pc:chgData name="Christopher Sweetland" userId="7022c60b-d085-483d-abd1-701e23d32929" providerId="ADAL" clId="{66732695-EEFE-4D91-A456-622A84D241D0}" dt="2018-11-15T21:09:47.495" v="1221" actId="962"/>
        <pc:sldMkLst>
          <pc:docMk/>
          <pc:sldMk cId="110533229" sldId="298"/>
        </pc:sldMkLst>
        <pc:grpChg chg="mod">
          <ac:chgData name="Christopher Sweetland" userId="7022c60b-d085-483d-abd1-701e23d32929" providerId="ADAL" clId="{66732695-EEFE-4D91-A456-622A84D241D0}" dt="2018-11-15T21:09:34.164" v="1216" actId="962"/>
          <ac:grpSpMkLst>
            <pc:docMk/>
            <pc:sldMk cId="110533229" sldId="298"/>
            <ac:grpSpMk id="2" creationId="{E4AD0E12-BC45-47CA-8F6F-82C2400A59F2}"/>
          </ac:grpSpMkLst>
        </pc:grpChg>
        <pc:grpChg chg="mod">
          <ac:chgData name="Christopher Sweetland" userId="7022c60b-d085-483d-abd1-701e23d32929" providerId="ADAL" clId="{66732695-EEFE-4D91-A456-622A84D241D0}" dt="2018-11-15T21:09:40.621" v="1218" actId="962"/>
          <ac:grpSpMkLst>
            <pc:docMk/>
            <pc:sldMk cId="110533229" sldId="298"/>
            <ac:grpSpMk id="4" creationId="{7B33729F-9537-4555-BB4C-9C140E647CCE}"/>
          </ac:grpSpMkLst>
        </pc:grpChg>
        <pc:grpChg chg="mod">
          <ac:chgData name="Christopher Sweetland" userId="7022c60b-d085-483d-abd1-701e23d32929" providerId="ADAL" clId="{66732695-EEFE-4D91-A456-622A84D241D0}" dt="2018-11-15T21:09:38.124" v="1217" actId="962"/>
          <ac:grpSpMkLst>
            <pc:docMk/>
            <pc:sldMk cId="110533229" sldId="298"/>
            <ac:grpSpMk id="5" creationId="{18EE308B-DF7E-444B-A99E-0B56A3591EBA}"/>
          </ac:grpSpMkLst>
        </pc:grpChg>
        <pc:grpChg chg="mod">
          <ac:chgData name="Christopher Sweetland" userId="7022c60b-d085-483d-abd1-701e23d32929" providerId="ADAL" clId="{66732695-EEFE-4D91-A456-622A84D241D0}" dt="2018-11-15T21:09:43.304" v="1219" actId="962"/>
          <ac:grpSpMkLst>
            <pc:docMk/>
            <pc:sldMk cId="110533229" sldId="298"/>
            <ac:grpSpMk id="7" creationId="{041015E3-AB3B-4FCF-8247-98E9F38BA31E}"/>
          </ac:grpSpMkLst>
        </pc:grpChg>
        <pc:grpChg chg="mod">
          <ac:chgData name="Christopher Sweetland" userId="7022c60b-d085-483d-abd1-701e23d32929" providerId="ADAL" clId="{66732695-EEFE-4D91-A456-622A84D241D0}" dt="2018-11-15T21:09:45.534" v="1220" actId="962"/>
          <ac:grpSpMkLst>
            <pc:docMk/>
            <pc:sldMk cId="110533229" sldId="298"/>
            <ac:grpSpMk id="9" creationId="{D5EBF44A-4FE4-4BFF-89AC-2E01EA81BFF0}"/>
          </ac:grpSpMkLst>
        </pc:grpChg>
        <pc:grpChg chg="mod">
          <ac:chgData name="Christopher Sweetland" userId="7022c60b-d085-483d-abd1-701e23d32929" providerId="ADAL" clId="{66732695-EEFE-4D91-A456-622A84D241D0}" dt="2018-11-15T21:09:47.495" v="1221" actId="962"/>
          <ac:grpSpMkLst>
            <pc:docMk/>
            <pc:sldMk cId="110533229" sldId="298"/>
            <ac:grpSpMk id="10" creationId="{6811832D-3231-481B-BFB5-64D3F827474F}"/>
          </ac:grpSpMkLst>
        </pc:grpChg>
      </pc:sldChg>
      <pc:sldChg chg="modSp">
        <pc:chgData name="Christopher Sweetland" userId="7022c60b-d085-483d-abd1-701e23d32929" providerId="ADAL" clId="{66732695-EEFE-4D91-A456-622A84D241D0}" dt="2018-11-15T21:59:41.355" v="1253" actId="962"/>
        <pc:sldMkLst>
          <pc:docMk/>
          <pc:sldMk cId="3808461055" sldId="304"/>
        </pc:sldMkLst>
        <pc:spChg chg="mod">
          <ac:chgData name="Christopher Sweetland" userId="7022c60b-d085-483d-abd1-701e23d32929" providerId="ADAL" clId="{66732695-EEFE-4D91-A456-622A84D241D0}" dt="2018-11-15T21:59:38.217" v="1252" actId="962"/>
          <ac:spMkLst>
            <pc:docMk/>
            <pc:sldMk cId="3808461055" sldId="304"/>
            <ac:spMk id="2" creationId="{1696FCBB-EFB4-49C8-87CB-8BD9E637EAAD}"/>
          </ac:spMkLst>
        </pc:spChg>
        <pc:spChg chg="mod">
          <ac:chgData name="Christopher Sweetland" userId="7022c60b-d085-483d-abd1-701e23d32929" providerId="ADAL" clId="{66732695-EEFE-4D91-A456-622A84D241D0}" dt="2018-11-15T21:59:41.355" v="1253" actId="962"/>
          <ac:spMkLst>
            <pc:docMk/>
            <pc:sldMk cId="3808461055" sldId="304"/>
            <ac:spMk id="3" creationId="{0530E410-AAFA-4A7C-BBA7-4CA8893C88B1}"/>
          </ac:spMkLst>
        </pc:spChg>
        <pc:spChg chg="mod">
          <ac:chgData name="Christopher Sweetland" userId="7022c60b-d085-483d-abd1-701e23d32929" providerId="ADAL" clId="{66732695-EEFE-4D91-A456-622A84D241D0}" dt="2018-11-15T21:59:30.788" v="1250" actId="962"/>
          <ac:spMkLst>
            <pc:docMk/>
            <pc:sldMk cId="3808461055" sldId="304"/>
            <ac:spMk id="12" creationId="{047C8CCB-F95D-4249-92DD-651249D3535A}"/>
          </ac:spMkLst>
        </pc:spChg>
        <pc:grpChg chg="mod">
          <ac:chgData name="Christopher Sweetland" userId="7022c60b-d085-483d-abd1-701e23d32929" providerId="ADAL" clId="{66732695-EEFE-4D91-A456-622A84D241D0}" dt="2018-11-15T21:59:34.729" v="1251" actId="962"/>
          <ac:grpSpMkLst>
            <pc:docMk/>
            <pc:sldMk cId="3808461055" sldId="304"/>
            <ac:grpSpMk id="16" creationId="{1587D9E3-1A62-4CCF-97C7-4ED1A04A149C}"/>
          </ac:grpSpMkLst>
        </pc:grpChg>
      </pc:sldChg>
      <pc:sldChg chg="del">
        <pc:chgData name="Christopher Sweetland" userId="7022c60b-d085-483d-abd1-701e23d32929" providerId="ADAL" clId="{66732695-EEFE-4D91-A456-622A84D241D0}" dt="2018-11-01T16:42:03.055" v="788" actId="2696"/>
        <pc:sldMkLst>
          <pc:docMk/>
          <pc:sldMk cId="3552316574" sldId="462"/>
        </pc:sldMkLst>
      </pc:sldChg>
      <pc:sldChg chg="modSp">
        <pc:chgData name="Christopher Sweetland" userId="7022c60b-d085-483d-abd1-701e23d32929" providerId="ADAL" clId="{66732695-EEFE-4D91-A456-622A84D241D0}" dt="2018-11-15T21:04:49.832" v="1211" actId="962"/>
        <pc:sldMkLst>
          <pc:docMk/>
          <pc:sldMk cId="3534172952" sldId="464"/>
        </pc:sldMkLst>
        <pc:spChg chg="mod">
          <ac:chgData name="Christopher Sweetland" userId="7022c60b-d085-483d-abd1-701e23d32929" providerId="ADAL" clId="{66732695-EEFE-4D91-A456-622A84D241D0}" dt="2018-10-30T19:08:49.856" v="786" actId="20577"/>
          <ac:spMkLst>
            <pc:docMk/>
            <pc:sldMk cId="3534172952" sldId="464"/>
            <ac:spMk id="3" creationId="{D82C5342-6410-4020-B6C8-BBED1C5EB383}"/>
          </ac:spMkLst>
        </pc:spChg>
        <pc:picChg chg="mod">
          <ac:chgData name="Christopher Sweetland" userId="7022c60b-d085-483d-abd1-701e23d32929" providerId="ADAL" clId="{66732695-EEFE-4D91-A456-622A84D241D0}" dt="2018-11-15T21:04:49.832" v="1211" actId="962"/>
          <ac:picMkLst>
            <pc:docMk/>
            <pc:sldMk cId="3534172952" sldId="464"/>
            <ac:picMk id="15" creationId="{63554F88-0F86-47C5-9625-C954EC39A970}"/>
          </ac:picMkLst>
        </pc:picChg>
      </pc:sldChg>
      <pc:sldChg chg="addSp delSp modSp add mod setBg">
        <pc:chgData name="Christopher Sweetland" userId="7022c60b-d085-483d-abd1-701e23d32929" providerId="ADAL" clId="{66732695-EEFE-4D91-A456-622A84D241D0}" dt="2018-11-15T22:00:00.583" v="1254" actId="962"/>
        <pc:sldMkLst>
          <pc:docMk/>
          <pc:sldMk cId="2624249552" sldId="465"/>
        </pc:sldMkLst>
        <pc:spChg chg="mod">
          <ac:chgData name="Christopher Sweetland" userId="7022c60b-d085-483d-abd1-701e23d32929" providerId="ADAL" clId="{66732695-EEFE-4D91-A456-622A84D241D0}" dt="2018-11-01T18:00:04.658" v="1042" actId="26606"/>
          <ac:spMkLst>
            <pc:docMk/>
            <pc:sldMk cId="2624249552" sldId="465"/>
            <ac:spMk id="2" creationId="{B48C1781-E2C5-46B4-B48C-13DCF9A79F4F}"/>
          </ac:spMkLst>
        </pc:spChg>
        <pc:spChg chg="del mod">
          <ac:chgData name="Christopher Sweetland" userId="7022c60b-d085-483d-abd1-701e23d32929" providerId="ADAL" clId="{66732695-EEFE-4D91-A456-622A84D241D0}" dt="2018-11-01T18:00:04.658" v="1042" actId="26606"/>
          <ac:spMkLst>
            <pc:docMk/>
            <pc:sldMk cId="2624249552" sldId="465"/>
            <ac:spMk id="3" creationId="{E2712EDD-7594-4D6C-9E16-63AEF7FF901E}"/>
          </ac:spMkLst>
        </pc:spChg>
        <pc:spChg chg="add">
          <ac:chgData name="Christopher Sweetland" userId="7022c60b-d085-483d-abd1-701e23d32929" providerId="ADAL" clId="{66732695-EEFE-4D91-A456-622A84D241D0}" dt="2018-11-01T18:00:04.658" v="1042" actId="26606"/>
          <ac:spMkLst>
            <pc:docMk/>
            <pc:sldMk cId="2624249552" sldId="465"/>
            <ac:spMk id="10" creationId="{46C2E80F-49A6-4372-B103-219D417A55ED}"/>
          </ac:spMkLst>
        </pc:spChg>
        <pc:graphicFrameChg chg="add mod">
          <ac:chgData name="Christopher Sweetland" userId="7022c60b-d085-483d-abd1-701e23d32929" providerId="ADAL" clId="{66732695-EEFE-4D91-A456-622A84D241D0}" dt="2018-11-15T22:00:00.583" v="1254" actId="962"/>
          <ac:graphicFrameMkLst>
            <pc:docMk/>
            <pc:sldMk cId="2624249552" sldId="465"/>
            <ac:graphicFrameMk id="5" creationId="{BA75B4D6-A4C7-473A-8C67-D02D328B258A}"/>
          </ac:graphicFrameMkLst>
        </pc:graphicFrameChg>
      </pc:sldChg>
      <pc:sldChg chg="modSp">
        <pc:chgData name="Christopher Sweetland" userId="7022c60b-d085-483d-abd1-701e23d32929" providerId="ADAL" clId="{66732695-EEFE-4D91-A456-622A84D241D0}" dt="2018-11-15T21:07:46.026" v="1215" actId="962"/>
        <pc:sldMkLst>
          <pc:docMk/>
          <pc:sldMk cId="639184822" sldId="466"/>
        </pc:sldMkLst>
        <pc:spChg chg="mod">
          <ac:chgData name="Christopher Sweetland" userId="7022c60b-d085-483d-abd1-701e23d32929" providerId="ADAL" clId="{66732695-EEFE-4D91-A456-622A84D241D0}" dt="2018-11-15T21:07:33.944" v="1212" actId="962"/>
          <ac:spMkLst>
            <pc:docMk/>
            <pc:sldMk cId="639184822" sldId="466"/>
            <ac:spMk id="4" creationId="{9F545460-63EA-4C89-8850-D696F9755421}"/>
          </ac:spMkLst>
        </pc:spChg>
        <pc:picChg chg="mod">
          <ac:chgData name="Christopher Sweetland" userId="7022c60b-d085-483d-abd1-701e23d32929" providerId="ADAL" clId="{66732695-EEFE-4D91-A456-622A84D241D0}" dt="2018-11-15T21:07:46.026" v="1215" actId="962"/>
          <ac:picMkLst>
            <pc:docMk/>
            <pc:sldMk cId="639184822" sldId="466"/>
            <ac:picMk id="6" creationId="{839D9D98-706B-456B-A0DD-454B2A96EAC3}"/>
          </ac:picMkLst>
        </pc:picChg>
        <pc:picChg chg="mod">
          <ac:chgData name="Christopher Sweetland" userId="7022c60b-d085-483d-abd1-701e23d32929" providerId="ADAL" clId="{66732695-EEFE-4D91-A456-622A84D241D0}" dt="2018-11-15T21:07:39.855" v="1214" actId="962"/>
          <ac:picMkLst>
            <pc:docMk/>
            <pc:sldMk cId="639184822" sldId="466"/>
            <ac:picMk id="15" creationId="{63554F88-0F86-47C5-9625-C954EC39A970}"/>
          </ac:picMkLst>
        </pc:picChg>
      </pc:sldChg>
      <pc:sldChg chg="addSp delSp modSp add setBg modAnim">
        <pc:chgData name="Christopher Sweetland" userId="7022c60b-d085-483d-abd1-701e23d32929" providerId="ADAL" clId="{66732695-EEFE-4D91-A456-622A84D241D0}" dt="2018-11-01T19:08:52.193" v="1210"/>
        <pc:sldMkLst>
          <pc:docMk/>
          <pc:sldMk cId="821459644" sldId="467"/>
        </pc:sldMkLst>
        <pc:spChg chg="add mod topLvl">
          <ac:chgData name="Christopher Sweetland" userId="7022c60b-d085-483d-abd1-701e23d32929" providerId="ADAL" clId="{66732695-EEFE-4D91-A456-622A84D241D0}" dt="2018-11-01T19:08:52.186" v="1205"/>
          <ac:spMkLst>
            <pc:docMk/>
            <pc:sldMk cId="821459644" sldId="467"/>
            <ac:spMk id="5" creationId="{FE4DC6AC-C723-4E28-A8FF-94D855FADEA9}"/>
          </ac:spMkLst>
        </pc:spChg>
        <pc:spChg chg="add mod">
          <ac:chgData name="Christopher Sweetland" userId="7022c60b-d085-483d-abd1-701e23d32929" providerId="ADAL" clId="{66732695-EEFE-4D91-A456-622A84D241D0}" dt="2018-11-01T19:08:52.036" v="1177"/>
          <ac:spMkLst>
            <pc:docMk/>
            <pc:sldMk cId="821459644" sldId="467"/>
            <ac:spMk id="6" creationId="{915F82B8-E439-4EB9-B63F-1B422C112C92}"/>
          </ac:spMkLst>
        </pc:spChg>
        <pc:spChg chg="add mod">
          <ac:chgData name="Christopher Sweetland" userId="7022c60b-d085-483d-abd1-701e23d32929" providerId="ADAL" clId="{66732695-EEFE-4D91-A456-622A84D241D0}" dt="2018-11-01T19:08:52.036" v="1177"/>
          <ac:spMkLst>
            <pc:docMk/>
            <pc:sldMk cId="821459644" sldId="467"/>
            <ac:spMk id="7" creationId="{AC1FC556-98F7-403B-97FF-CB31EAD90D25}"/>
          </ac:spMkLst>
        </pc:spChg>
        <pc:spChg chg="add mod">
          <ac:chgData name="Christopher Sweetland" userId="7022c60b-d085-483d-abd1-701e23d32929" providerId="ADAL" clId="{66732695-EEFE-4D91-A456-622A84D241D0}" dt="2018-11-01T19:08:52.036" v="1177"/>
          <ac:spMkLst>
            <pc:docMk/>
            <pc:sldMk cId="821459644" sldId="467"/>
            <ac:spMk id="8" creationId="{E90FF48C-6B87-4324-8E86-E0318E4C91C1}"/>
          </ac:spMkLst>
        </pc:spChg>
        <pc:spChg chg="add mod">
          <ac:chgData name="Christopher Sweetland" userId="7022c60b-d085-483d-abd1-701e23d32929" providerId="ADAL" clId="{66732695-EEFE-4D91-A456-622A84D241D0}" dt="2018-11-01T19:08:52.036" v="1177"/>
          <ac:spMkLst>
            <pc:docMk/>
            <pc:sldMk cId="821459644" sldId="467"/>
            <ac:spMk id="9" creationId="{243AB3A0-ADDF-4E14-8600-8F245C6B4D26}"/>
          </ac:spMkLst>
        </pc:spChg>
        <pc:spChg chg="add mod">
          <ac:chgData name="Christopher Sweetland" userId="7022c60b-d085-483d-abd1-701e23d32929" providerId="ADAL" clId="{66732695-EEFE-4D91-A456-622A84D241D0}" dt="2018-11-01T19:08:52.036" v="1177"/>
          <ac:spMkLst>
            <pc:docMk/>
            <pc:sldMk cId="821459644" sldId="467"/>
            <ac:spMk id="10" creationId="{478625D0-830C-438A-B320-232C6A591418}"/>
          </ac:spMkLst>
        </pc:spChg>
        <pc:spChg chg="add del mod">
          <ac:chgData name="Christopher Sweetland" userId="7022c60b-d085-483d-abd1-701e23d32929" providerId="ADAL" clId="{66732695-EEFE-4D91-A456-622A84D241D0}" dt="2018-11-01T19:08:52.193" v="1210"/>
          <ac:spMkLst>
            <pc:docMk/>
            <pc:sldMk cId="821459644" sldId="467"/>
            <ac:spMk id="11" creationId="{AC595A8A-F18D-4F4F-8AA0-CA763FB8B53F}"/>
          </ac:spMkLst>
        </pc:spChg>
        <pc:spChg chg="add mod">
          <ac:chgData name="Christopher Sweetland" userId="7022c60b-d085-483d-abd1-701e23d32929" providerId="ADAL" clId="{66732695-EEFE-4D91-A456-622A84D241D0}" dt="2018-11-01T19:08:52.191" v="1208"/>
          <ac:spMkLst>
            <pc:docMk/>
            <pc:sldMk cId="821459644" sldId="467"/>
            <ac:spMk id="12" creationId="{3808CA23-6E63-465F-84AB-3FBDFCDA8CAE}"/>
          </ac:spMkLst>
        </pc:spChg>
        <pc:grpChg chg="add del mod">
          <ac:chgData name="Christopher Sweetland" userId="7022c60b-d085-483d-abd1-701e23d32929" providerId="ADAL" clId="{66732695-EEFE-4D91-A456-622A84D241D0}" dt="2018-11-01T19:08:52.186" v="1205"/>
          <ac:grpSpMkLst>
            <pc:docMk/>
            <pc:sldMk cId="821459644" sldId="467"/>
            <ac:grpSpMk id="15" creationId="{C5531D42-889B-4833-966C-11DD74DF2CD7}"/>
          </ac:grpSpMkLst>
        </pc:grpChg>
        <pc:picChg chg="add mod">
          <ac:chgData name="Christopher Sweetland" userId="7022c60b-d085-483d-abd1-701e23d32929" providerId="ADAL" clId="{66732695-EEFE-4D91-A456-622A84D241D0}" dt="2018-11-01T19:08:51.841" v="1158"/>
          <ac:picMkLst>
            <pc:docMk/>
            <pc:sldMk cId="821459644" sldId="467"/>
            <ac:picMk id="2" creationId="{F4D5E9C9-9C7B-44E3-993B-48BDFA8090B1}"/>
          </ac:picMkLst>
        </pc:picChg>
        <pc:picChg chg="add mod topLvl">
          <ac:chgData name="Christopher Sweetland" userId="7022c60b-d085-483d-abd1-701e23d32929" providerId="ADAL" clId="{66732695-EEFE-4D91-A456-622A84D241D0}" dt="2018-11-01T19:08:52.186" v="1205"/>
          <ac:picMkLst>
            <pc:docMk/>
            <pc:sldMk cId="821459644" sldId="467"/>
            <ac:picMk id="4" creationId="{00DA086C-9EE9-4382-A5CD-E8ED919B08BF}"/>
          </ac:picMkLst>
        </pc:picChg>
        <pc:picChg chg="add mod">
          <ac:chgData name="Christopher Sweetland" userId="7022c60b-d085-483d-abd1-701e23d32929" providerId="ADAL" clId="{66732695-EEFE-4D91-A456-622A84D241D0}" dt="2018-11-01T19:08:52.191" v="1208"/>
          <ac:picMkLst>
            <pc:docMk/>
            <pc:sldMk cId="821459644" sldId="467"/>
            <ac:picMk id="14" creationId="{74B41AD5-6646-4F51-87F3-C45A5144288A}"/>
          </ac:picMkLst>
        </pc:picChg>
      </pc:sldChg>
      <pc:sldChg chg="addSp delSp modSp add del setBg modAnim">
        <pc:chgData name="Christopher Sweetland" userId="7022c60b-d085-483d-abd1-701e23d32929" providerId="ADAL" clId="{66732695-EEFE-4D91-A456-622A84D241D0}" dt="2018-11-01T16:42:46.906" v="957" actId="2696"/>
        <pc:sldMkLst>
          <pc:docMk/>
          <pc:sldMk cId="2117153082" sldId="467"/>
        </pc:sldMkLst>
        <pc:spChg chg="add mod topLvl">
          <ac:chgData name="Christopher Sweetland" userId="7022c60b-d085-483d-abd1-701e23d32929" providerId="ADAL" clId="{66732695-EEFE-4D91-A456-622A84D241D0}" dt="2018-11-01T16:42:39.196" v="951"/>
          <ac:spMkLst>
            <pc:docMk/>
            <pc:sldMk cId="2117153082" sldId="467"/>
            <ac:spMk id="5" creationId="{8B93134B-5A8E-4A65-AA7B-59E9CC046693}"/>
          </ac:spMkLst>
        </pc:spChg>
        <pc:spChg chg="add mod">
          <ac:chgData name="Christopher Sweetland" userId="7022c60b-d085-483d-abd1-701e23d32929" providerId="ADAL" clId="{66732695-EEFE-4D91-A456-622A84D241D0}" dt="2018-11-01T16:42:38.607" v="923"/>
          <ac:spMkLst>
            <pc:docMk/>
            <pc:sldMk cId="2117153082" sldId="467"/>
            <ac:spMk id="6" creationId="{4528A87C-320D-4268-9E25-FC90553D0618}"/>
          </ac:spMkLst>
        </pc:spChg>
        <pc:spChg chg="add mod">
          <ac:chgData name="Christopher Sweetland" userId="7022c60b-d085-483d-abd1-701e23d32929" providerId="ADAL" clId="{66732695-EEFE-4D91-A456-622A84D241D0}" dt="2018-11-01T16:42:38.607" v="923"/>
          <ac:spMkLst>
            <pc:docMk/>
            <pc:sldMk cId="2117153082" sldId="467"/>
            <ac:spMk id="7" creationId="{0357169F-DBF8-43F7-941A-06FA5D91A4A4}"/>
          </ac:spMkLst>
        </pc:spChg>
        <pc:spChg chg="add mod">
          <ac:chgData name="Christopher Sweetland" userId="7022c60b-d085-483d-abd1-701e23d32929" providerId="ADAL" clId="{66732695-EEFE-4D91-A456-622A84D241D0}" dt="2018-11-01T16:42:38.607" v="923"/>
          <ac:spMkLst>
            <pc:docMk/>
            <pc:sldMk cId="2117153082" sldId="467"/>
            <ac:spMk id="8" creationId="{BC647DC4-B58A-436B-9261-A1B0789CD79E}"/>
          </ac:spMkLst>
        </pc:spChg>
        <pc:spChg chg="add mod">
          <ac:chgData name="Christopher Sweetland" userId="7022c60b-d085-483d-abd1-701e23d32929" providerId="ADAL" clId="{66732695-EEFE-4D91-A456-622A84D241D0}" dt="2018-11-01T16:42:38.607" v="923"/>
          <ac:spMkLst>
            <pc:docMk/>
            <pc:sldMk cId="2117153082" sldId="467"/>
            <ac:spMk id="9" creationId="{9EDA3BD1-A941-4A49-A514-3A436E26AF27}"/>
          </ac:spMkLst>
        </pc:spChg>
        <pc:spChg chg="add mod">
          <ac:chgData name="Christopher Sweetland" userId="7022c60b-d085-483d-abd1-701e23d32929" providerId="ADAL" clId="{66732695-EEFE-4D91-A456-622A84D241D0}" dt="2018-11-01T16:42:38.607" v="923"/>
          <ac:spMkLst>
            <pc:docMk/>
            <pc:sldMk cId="2117153082" sldId="467"/>
            <ac:spMk id="10" creationId="{B277474B-B7CE-4392-BC79-ED8DB7341039}"/>
          </ac:spMkLst>
        </pc:spChg>
        <pc:spChg chg="add del mod">
          <ac:chgData name="Christopher Sweetland" userId="7022c60b-d085-483d-abd1-701e23d32929" providerId="ADAL" clId="{66732695-EEFE-4D91-A456-622A84D241D0}" dt="2018-11-01T16:42:39.202" v="956"/>
          <ac:spMkLst>
            <pc:docMk/>
            <pc:sldMk cId="2117153082" sldId="467"/>
            <ac:spMk id="11" creationId="{7304D745-891B-48A6-B90F-101F546AE8F7}"/>
          </ac:spMkLst>
        </pc:spChg>
        <pc:spChg chg="add mod">
          <ac:chgData name="Christopher Sweetland" userId="7022c60b-d085-483d-abd1-701e23d32929" providerId="ADAL" clId="{66732695-EEFE-4D91-A456-622A84D241D0}" dt="2018-11-01T16:42:39.200" v="954"/>
          <ac:spMkLst>
            <pc:docMk/>
            <pc:sldMk cId="2117153082" sldId="467"/>
            <ac:spMk id="12" creationId="{8CD5B617-7D1F-4E96-B5FD-35FFD4344CCB}"/>
          </ac:spMkLst>
        </pc:spChg>
        <pc:grpChg chg="add del mod">
          <ac:chgData name="Christopher Sweetland" userId="7022c60b-d085-483d-abd1-701e23d32929" providerId="ADAL" clId="{66732695-EEFE-4D91-A456-622A84D241D0}" dt="2018-11-01T16:42:39.196" v="951"/>
          <ac:grpSpMkLst>
            <pc:docMk/>
            <pc:sldMk cId="2117153082" sldId="467"/>
            <ac:grpSpMk id="15" creationId="{058CD3DF-DB3B-45C9-8BFA-A66664034192}"/>
          </ac:grpSpMkLst>
        </pc:grpChg>
        <pc:picChg chg="add mod">
          <ac:chgData name="Christopher Sweetland" userId="7022c60b-d085-483d-abd1-701e23d32929" providerId="ADAL" clId="{66732695-EEFE-4D91-A456-622A84D241D0}" dt="2018-11-01T16:42:38.187" v="904"/>
          <ac:picMkLst>
            <pc:docMk/>
            <pc:sldMk cId="2117153082" sldId="467"/>
            <ac:picMk id="2" creationId="{760A85A5-198F-47A1-91FB-ADEFE41719BB}"/>
          </ac:picMkLst>
        </pc:picChg>
        <pc:picChg chg="add mod topLvl">
          <ac:chgData name="Christopher Sweetland" userId="7022c60b-d085-483d-abd1-701e23d32929" providerId="ADAL" clId="{66732695-EEFE-4D91-A456-622A84D241D0}" dt="2018-11-01T16:42:39.196" v="951"/>
          <ac:picMkLst>
            <pc:docMk/>
            <pc:sldMk cId="2117153082" sldId="467"/>
            <ac:picMk id="4" creationId="{FF6C6AAB-2EC4-4270-AF39-1A206DCE27AD}"/>
          </ac:picMkLst>
        </pc:picChg>
        <pc:picChg chg="add mod">
          <ac:chgData name="Christopher Sweetland" userId="7022c60b-d085-483d-abd1-701e23d32929" providerId="ADAL" clId="{66732695-EEFE-4D91-A456-622A84D241D0}" dt="2018-11-01T16:42:39.200" v="954"/>
          <ac:picMkLst>
            <pc:docMk/>
            <pc:sldMk cId="2117153082" sldId="467"/>
            <ac:picMk id="14" creationId="{159167C0-5024-428B-90BF-00F539ABAA7B}"/>
          </ac:picMkLst>
        </pc:picChg>
      </pc:sldChg>
      <pc:sldMasterChg chg="delSldLayout">
        <pc:chgData name="Christopher Sweetland" userId="7022c60b-d085-483d-abd1-701e23d32929" providerId="ADAL" clId="{66732695-EEFE-4D91-A456-622A84D241D0}" dt="2018-10-26T18:20:55.414" v="84" actId="2696"/>
        <pc:sldMasterMkLst>
          <pc:docMk/>
          <pc:sldMasterMk cId="2479372579" sldId="2147483686"/>
        </pc:sldMasterMkLst>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A24C58-D62F-476E-A766-7025FB68ABB3}" type="doc">
      <dgm:prSet loTypeId="urn:microsoft.com/office/officeart/2018/2/layout/IconVerticalSolidList" loCatId="icon" qsTypeId="urn:microsoft.com/office/officeart/2005/8/quickstyle/simple4" qsCatId="simple" csTypeId="urn:microsoft.com/office/officeart/2018/5/colors/Iconchunking_neutralbg_colorful5" csCatId="colorful" phldr="1"/>
      <dgm:spPr/>
      <dgm:t>
        <a:bodyPr/>
        <a:lstStyle/>
        <a:p>
          <a:endParaRPr lang="en-US"/>
        </a:p>
      </dgm:t>
    </dgm:pt>
    <dgm:pt modelId="{9B0C2D30-C1F7-496F-966F-12EC8CFF1094}">
      <dgm:prSet/>
      <dgm:spPr/>
      <dgm:t>
        <a:bodyPr/>
        <a:lstStyle/>
        <a:p>
          <a:r>
            <a:rPr lang="en-US" dirty="0"/>
            <a:t>Helpdesk integration</a:t>
          </a:r>
        </a:p>
      </dgm:t>
    </dgm:pt>
    <dgm:pt modelId="{4845A4C6-E0B1-42EF-BD85-457F72EC5E1B}" type="parTrans" cxnId="{1F98FC2C-EBE8-4E15-90D8-810D8D1B7CC2}">
      <dgm:prSet/>
      <dgm:spPr/>
      <dgm:t>
        <a:bodyPr/>
        <a:lstStyle/>
        <a:p>
          <a:endParaRPr lang="en-US"/>
        </a:p>
      </dgm:t>
    </dgm:pt>
    <dgm:pt modelId="{DD865B6C-6948-4F0C-B797-39A14C0728D2}" type="sibTrans" cxnId="{1F98FC2C-EBE8-4E15-90D8-810D8D1B7CC2}">
      <dgm:prSet/>
      <dgm:spPr/>
      <dgm:t>
        <a:bodyPr/>
        <a:lstStyle/>
        <a:p>
          <a:endParaRPr lang="en-US"/>
        </a:p>
      </dgm:t>
    </dgm:pt>
    <dgm:pt modelId="{5833B6D9-6656-4DBC-BC43-DD596FBD16B7}">
      <dgm:prSet/>
      <dgm:spPr/>
      <dgm:t>
        <a:bodyPr/>
        <a:lstStyle/>
        <a:p>
          <a:r>
            <a:rPr lang="en-US"/>
            <a:t>Training Material</a:t>
          </a:r>
        </a:p>
      </dgm:t>
    </dgm:pt>
    <dgm:pt modelId="{A28E4EDA-731E-4131-9E9B-87686A117817}" type="parTrans" cxnId="{7542864E-6BCC-4996-ADD6-194BD1D06D2E}">
      <dgm:prSet/>
      <dgm:spPr/>
      <dgm:t>
        <a:bodyPr/>
        <a:lstStyle/>
        <a:p>
          <a:endParaRPr lang="en-US"/>
        </a:p>
      </dgm:t>
    </dgm:pt>
    <dgm:pt modelId="{05900B5B-37F2-4CB8-986A-C049CB052F21}" type="sibTrans" cxnId="{7542864E-6BCC-4996-ADD6-194BD1D06D2E}">
      <dgm:prSet/>
      <dgm:spPr/>
      <dgm:t>
        <a:bodyPr/>
        <a:lstStyle/>
        <a:p>
          <a:endParaRPr lang="en-US"/>
        </a:p>
      </dgm:t>
    </dgm:pt>
    <dgm:pt modelId="{7DBF87BD-BC96-483C-BCB9-384061D2D801}">
      <dgm:prSet/>
      <dgm:spPr/>
      <dgm:t>
        <a:bodyPr/>
        <a:lstStyle/>
        <a:p>
          <a:r>
            <a:rPr lang="en-US"/>
            <a:t>Improved Solutions (twice a year)</a:t>
          </a:r>
        </a:p>
      </dgm:t>
    </dgm:pt>
    <dgm:pt modelId="{7C9FA8A0-57C0-4DE1-8D73-370775AEE7E4}" type="parTrans" cxnId="{DAE1E12E-016A-4665-8896-833BE9F98CD8}">
      <dgm:prSet/>
      <dgm:spPr/>
      <dgm:t>
        <a:bodyPr/>
        <a:lstStyle/>
        <a:p>
          <a:endParaRPr lang="en-US"/>
        </a:p>
      </dgm:t>
    </dgm:pt>
    <dgm:pt modelId="{FCD50883-2895-428B-AAEA-F716CA00B363}" type="sibTrans" cxnId="{DAE1E12E-016A-4665-8896-833BE9F98CD8}">
      <dgm:prSet/>
      <dgm:spPr/>
      <dgm:t>
        <a:bodyPr/>
        <a:lstStyle/>
        <a:p>
          <a:endParaRPr lang="en-US"/>
        </a:p>
      </dgm:t>
    </dgm:pt>
    <dgm:pt modelId="{A9830C2F-BA15-40D4-816D-866AE455811B}">
      <dgm:prSet/>
      <dgm:spPr/>
      <dgm:t>
        <a:bodyPr/>
        <a:lstStyle/>
        <a:p>
          <a:r>
            <a:rPr lang="en-US"/>
            <a:t>Learning events about accessibility 1 to many</a:t>
          </a:r>
        </a:p>
      </dgm:t>
    </dgm:pt>
    <dgm:pt modelId="{1CD4A3B1-D8F7-479A-A030-CFB64C5839E0}" type="parTrans" cxnId="{474537EC-6FEE-4CFF-969B-22C0E57931C5}">
      <dgm:prSet/>
      <dgm:spPr/>
      <dgm:t>
        <a:bodyPr/>
        <a:lstStyle/>
        <a:p>
          <a:endParaRPr lang="en-US"/>
        </a:p>
      </dgm:t>
    </dgm:pt>
    <dgm:pt modelId="{FC9A9954-2A2A-47B2-9AA6-D3312B523B0A}" type="sibTrans" cxnId="{474537EC-6FEE-4CFF-969B-22C0E57931C5}">
      <dgm:prSet/>
      <dgm:spPr/>
      <dgm:t>
        <a:bodyPr/>
        <a:lstStyle/>
        <a:p>
          <a:endParaRPr lang="en-US"/>
        </a:p>
      </dgm:t>
    </dgm:pt>
    <dgm:pt modelId="{07DF64E3-7461-4599-A69F-4E5243547935}" type="pres">
      <dgm:prSet presAssocID="{BFA24C58-D62F-476E-A766-7025FB68ABB3}" presName="root" presStyleCnt="0">
        <dgm:presLayoutVars>
          <dgm:dir/>
          <dgm:resizeHandles val="exact"/>
        </dgm:presLayoutVars>
      </dgm:prSet>
      <dgm:spPr/>
    </dgm:pt>
    <dgm:pt modelId="{27EF0B3B-9B26-4713-9695-36481D4B11B7}" type="pres">
      <dgm:prSet presAssocID="{9B0C2D30-C1F7-496F-966F-12EC8CFF1094}" presName="compNode" presStyleCnt="0"/>
      <dgm:spPr/>
    </dgm:pt>
    <dgm:pt modelId="{C8FA9E7B-176D-465A-89D1-4CBDCEF4FC6D}" type="pres">
      <dgm:prSet presAssocID="{9B0C2D30-C1F7-496F-966F-12EC8CFF1094}" presName="bgRect" presStyleLbl="bgShp" presStyleIdx="0" presStyleCnt="4"/>
      <dgm:spPr/>
    </dgm:pt>
    <dgm:pt modelId="{F26A4BA1-5F13-490D-A692-EAADC52AA54E}" type="pres">
      <dgm:prSet presAssocID="{9B0C2D30-C1F7-496F-966F-12EC8CFF109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ll center"/>
        </a:ext>
      </dgm:extLst>
    </dgm:pt>
    <dgm:pt modelId="{C2EBC9AF-BB56-4EEA-A16B-4EA4B7B831E8}" type="pres">
      <dgm:prSet presAssocID="{9B0C2D30-C1F7-496F-966F-12EC8CFF1094}" presName="spaceRect" presStyleCnt="0"/>
      <dgm:spPr/>
    </dgm:pt>
    <dgm:pt modelId="{F262FDA8-9FCE-42E0-B273-F911D3802317}" type="pres">
      <dgm:prSet presAssocID="{9B0C2D30-C1F7-496F-966F-12EC8CFF1094}" presName="parTx" presStyleLbl="revTx" presStyleIdx="0" presStyleCnt="4">
        <dgm:presLayoutVars>
          <dgm:chMax val="0"/>
          <dgm:chPref val="0"/>
        </dgm:presLayoutVars>
      </dgm:prSet>
      <dgm:spPr/>
    </dgm:pt>
    <dgm:pt modelId="{F1C42CB4-3980-4600-A68C-1B0A27AC5973}" type="pres">
      <dgm:prSet presAssocID="{DD865B6C-6948-4F0C-B797-39A14C0728D2}" presName="sibTrans" presStyleCnt="0"/>
      <dgm:spPr/>
    </dgm:pt>
    <dgm:pt modelId="{C29FEBDA-9557-4FC2-95A1-0770D945DD1B}" type="pres">
      <dgm:prSet presAssocID="{5833B6D9-6656-4DBC-BC43-DD596FBD16B7}" presName="compNode" presStyleCnt="0"/>
      <dgm:spPr/>
    </dgm:pt>
    <dgm:pt modelId="{E8C4E13A-24A2-48C4-B7A5-76E34C598830}" type="pres">
      <dgm:prSet presAssocID="{5833B6D9-6656-4DBC-BC43-DD596FBD16B7}" presName="bgRect" presStyleLbl="bgShp" presStyleIdx="1" presStyleCnt="4"/>
      <dgm:spPr/>
    </dgm:pt>
    <dgm:pt modelId="{122E7AC3-E0CA-4E57-8CCA-CCED256304EC}" type="pres">
      <dgm:prSet presAssocID="{5833B6D9-6656-4DBC-BC43-DD596FBD16B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lackboard"/>
        </a:ext>
      </dgm:extLst>
    </dgm:pt>
    <dgm:pt modelId="{942E0178-60E6-4DC6-A572-9B3B97400732}" type="pres">
      <dgm:prSet presAssocID="{5833B6D9-6656-4DBC-BC43-DD596FBD16B7}" presName="spaceRect" presStyleCnt="0"/>
      <dgm:spPr/>
    </dgm:pt>
    <dgm:pt modelId="{02F14F92-4515-4AF1-AE5E-75E06EEAD086}" type="pres">
      <dgm:prSet presAssocID="{5833B6D9-6656-4DBC-BC43-DD596FBD16B7}" presName="parTx" presStyleLbl="revTx" presStyleIdx="1" presStyleCnt="4">
        <dgm:presLayoutVars>
          <dgm:chMax val="0"/>
          <dgm:chPref val="0"/>
        </dgm:presLayoutVars>
      </dgm:prSet>
      <dgm:spPr/>
    </dgm:pt>
    <dgm:pt modelId="{39D3BFDC-7D24-458D-81FA-6B85CB5DCAE2}" type="pres">
      <dgm:prSet presAssocID="{05900B5B-37F2-4CB8-986A-C049CB052F21}" presName="sibTrans" presStyleCnt="0"/>
      <dgm:spPr/>
    </dgm:pt>
    <dgm:pt modelId="{99BF81ED-02A0-4641-B4F5-94167065A462}" type="pres">
      <dgm:prSet presAssocID="{7DBF87BD-BC96-483C-BCB9-384061D2D801}" presName="compNode" presStyleCnt="0"/>
      <dgm:spPr/>
    </dgm:pt>
    <dgm:pt modelId="{6A0A9022-7CF0-4BC5-9D69-673BCA461A6C}" type="pres">
      <dgm:prSet presAssocID="{7DBF87BD-BC96-483C-BCB9-384061D2D801}" presName="bgRect" presStyleLbl="bgShp" presStyleIdx="2" presStyleCnt="4"/>
      <dgm:spPr/>
    </dgm:pt>
    <dgm:pt modelId="{7BB949DE-6041-4740-969D-4AA84A1875B6}" type="pres">
      <dgm:prSet presAssocID="{7DBF87BD-BC96-483C-BCB9-384061D2D80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0CFD0128-0C39-4F29-986D-DA222B478E91}" type="pres">
      <dgm:prSet presAssocID="{7DBF87BD-BC96-483C-BCB9-384061D2D801}" presName="spaceRect" presStyleCnt="0"/>
      <dgm:spPr/>
    </dgm:pt>
    <dgm:pt modelId="{85547765-65CB-4969-A799-7BB5988BCE5A}" type="pres">
      <dgm:prSet presAssocID="{7DBF87BD-BC96-483C-BCB9-384061D2D801}" presName="parTx" presStyleLbl="revTx" presStyleIdx="2" presStyleCnt="4">
        <dgm:presLayoutVars>
          <dgm:chMax val="0"/>
          <dgm:chPref val="0"/>
        </dgm:presLayoutVars>
      </dgm:prSet>
      <dgm:spPr/>
    </dgm:pt>
    <dgm:pt modelId="{22BB6545-156C-4640-8EDF-F20CA60D5D5D}" type="pres">
      <dgm:prSet presAssocID="{FCD50883-2895-428B-AAEA-F716CA00B363}" presName="sibTrans" presStyleCnt="0"/>
      <dgm:spPr/>
    </dgm:pt>
    <dgm:pt modelId="{8730B17B-AB4B-4499-9A10-4BB6B4649760}" type="pres">
      <dgm:prSet presAssocID="{A9830C2F-BA15-40D4-816D-866AE455811B}" presName="compNode" presStyleCnt="0"/>
      <dgm:spPr/>
    </dgm:pt>
    <dgm:pt modelId="{EED49BCC-2959-4B7E-BDE2-E9719C593F15}" type="pres">
      <dgm:prSet presAssocID="{A9830C2F-BA15-40D4-816D-866AE455811B}" presName="bgRect" presStyleLbl="bgShp" presStyleIdx="3" presStyleCnt="4"/>
      <dgm:spPr/>
    </dgm:pt>
    <dgm:pt modelId="{1EBAB976-38B8-469D-B653-A811520F1DF3}" type="pres">
      <dgm:prSet presAssocID="{A9830C2F-BA15-40D4-816D-866AE455811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acher"/>
        </a:ext>
      </dgm:extLst>
    </dgm:pt>
    <dgm:pt modelId="{6FE883DC-5218-439A-B605-1646571AF897}" type="pres">
      <dgm:prSet presAssocID="{A9830C2F-BA15-40D4-816D-866AE455811B}" presName="spaceRect" presStyleCnt="0"/>
      <dgm:spPr/>
    </dgm:pt>
    <dgm:pt modelId="{8F23C109-9175-4D82-B90F-E47BF142D4B1}" type="pres">
      <dgm:prSet presAssocID="{A9830C2F-BA15-40D4-816D-866AE455811B}" presName="parTx" presStyleLbl="revTx" presStyleIdx="3" presStyleCnt="4">
        <dgm:presLayoutVars>
          <dgm:chMax val="0"/>
          <dgm:chPref val="0"/>
        </dgm:presLayoutVars>
      </dgm:prSet>
      <dgm:spPr/>
    </dgm:pt>
  </dgm:ptLst>
  <dgm:cxnLst>
    <dgm:cxn modelId="{F1811524-DC0B-4B9B-A541-FDE3A9B84E85}" type="presOf" srcId="{5833B6D9-6656-4DBC-BC43-DD596FBD16B7}" destId="{02F14F92-4515-4AF1-AE5E-75E06EEAD086}" srcOrd="0" destOrd="0" presId="urn:microsoft.com/office/officeart/2018/2/layout/IconVerticalSolidList"/>
    <dgm:cxn modelId="{1F98FC2C-EBE8-4E15-90D8-810D8D1B7CC2}" srcId="{BFA24C58-D62F-476E-A766-7025FB68ABB3}" destId="{9B0C2D30-C1F7-496F-966F-12EC8CFF1094}" srcOrd="0" destOrd="0" parTransId="{4845A4C6-E0B1-42EF-BD85-457F72EC5E1B}" sibTransId="{DD865B6C-6948-4F0C-B797-39A14C0728D2}"/>
    <dgm:cxn modelId="{DAE1E12E-016A-4665-8896-833BE9F98CD8}" srcId="{BFA24C58-D62F-476E-A766-7025FB68ABB3}" destId="{7DBF87BD-BC96-483C-BCB9-384061D2D801}" srcOrd="2" destOrd="0" parTransId="{7C9FA8A0-57C0-4DE1-8D73-370775AEE7E4}" sibTransId="{FCD50883-2895-428B-AAEA-F716CA00B363}"/>
    <dgm:cxn modelId="{7542864E-6BCC-4996-ADD6-194BD1D06D2E}" srcId="{BFA24C58-D62F-476E-A766-7025FB68ABB3}" destId="{5833B6D9-6656-4DBC-BC43-DD596FBD16B7}" srcOrd="1" destOrd="0" parTransId="{A28E4EDA-731E-4131-9E9B-87686A117817}" sibTransId="{05900B5B-37F2-4CB8-986A-C049CB052F21}"/>
    <dgm:cxn modelId="{391B1B8A-B3EB-4CB4-B3A3-9FBB937D9F26}" type="presOf" srcId="{BFA24C58-D62F-476E-A766-7025FB68ABB3}" destId="{07DF64E3-7461-4599-A69F-4E5243547935}" srcOrd="0" destOrd="0" presId="urn:microsoft.com/office/officeart/2018/2/layout/IconVerticalSolidList"/>
    <dgm:cxn modelId="{58326099-5D07-47B4-BAD8-393E9DCE0F32}" type="presOf" srcId="{9B0C2D30-C1F7-496F-966F-12EC8CFF1094}" destId="{F262FDA8-9FCE-42E0-B273-F911D3802317}" srcOrd="0" destOrd="0" presId="urn:microsoft.com/office/officeart/2018/2/layout/IconVerticalSolidList"/>
    <dgm:cxn modelId="{A55F9C9F-BFDA-4CAB-90FE-D8C7D0AEB5E3}" type="presOf" srcId="{7DBF87BD-BC96-483C-BCB9-384061D2D801}" destId="{85547765-65CB-4969-A799-7BB5988BCE5A}" srcOrd="0" destOrd="0" presId="urn:microsoft.com/office/officeart/2018/2/layout/IconVerticalSolidList"/>
    <dgm:cxn modelId="{7BC8C3CA-B637-4D35-8212-E9FD883B53D4}" type="presOf" srcId="{A9830C2F-BA15-40D4-816D-866AE455811B}" destId="{8F23C109-9175-4D82-B90F-E47BF142D4B1}" srcOrd="0" destOrd="0" presId="urn:microsoft.com/office/officeart/2018/2/layout/IconVerticalSolidList"/>
    <dgm:cxn modelId="{474537EC-6FEE-4CFF-969B-22C0E57931C5}" srcId="{BFA24C58-D62F-476E-A766-7025FB68ABB3}" destId="{A9830C2F-BA15-40D4-816D-866AE455811B}" srcOrd="3" destOrd="0" parTransId="{1CD4A3B1-D8F7-479A-A030-CFB64C5839E0}" sibTransId="{FC9A9954-2A2A-47B2-9AA6-D3312B523B0A}"/>
    <dgm:cxn modelId="{5D59C5D7-60AC-4806-9745-00223735F464}" type="presParOf" srcId="{07DF64E3-7461-4599-A69F-4E5243547935}" destId="{27EF0B3B-9B26-4713-9695-36481D4B11B7}" srcOrd="0" destOrd="0" presId="urn:microsoft.com/office/officeart/2018/2/layout/IconVerticalSolidList"/>
    <dgm:cxn modelId="{D44C908C-8567-4166-918B-4C0B3CCA4CAF}" type="presParOf" srcId="{27EF0B3B-9B26-4713-9695-36481D4B11B7}" destId="{C8FA9E7B-176D-465A-89D1-4CBDCEF4FC6D}" srcOrd="0" destOrd="0" presId="urn:microsoft.com/office/officeart/2018/2/layout/IconVerticalSolidList"/>
    <dgm:cxn modelId="{F7C76825-1E62-4DA6-ACDD-B12D80E84503}" type="presParOf" srcId="{27EF0B3B-9B26-4713-9695-36481D4B11B7}" destId="{F26A4BA1-5F13-490D-A692-EAADC52AA54E}" srcOrd="1" destOrd="0" presId="urn:microsoft.com/office/officeart/2018/2/layout/IconVerticalSolidList"/>
    <dgm:cxn modelId="{E0785089-931C-451E-A728-D6F0833F1B3F}" type="presParOf" srcId="{27EF0B3B-9B26-4713-9695-36481D4B11B7}" destId="{C2EBC9AF-BB56-4EEA-A16B-4EA4B7B831E8}" srcOrd="2" destOrd="0" presId="urn:microsoft.com/office/officeart/2018/2/layout/IconVerticalSolidList"/>
    <dgm:cxn modelId="{318E5B00-9A23-4477-929A-A756AF02B539}" type="presParOf" srcId="{27EF0B3B-9B26-4713-9695-36481D4B11B7}" destId="{F262FDA8-9FCE-42E0-B273-F911D3802317}" srcOrd="3" destOrd="0" presId="urn:microsoft.com/office/officeart/2018/2/layout/IconVerticalSolidList"/>
    <dgm:cxn modelId="{34A9D768-4BBD-4B53-B676-89395DCF1B33}" type="presParOf" srcId="{07DF64E3-7461-4599-A69F-4E5243547935}" destId="{F1C42CB4-3980-4600-A68C-1B0A27AC5973}" srcOrd="1" destOrd="0" presId="urn:microsoft.com/office/officeart/2018/2/layout/IconVerticalSolidList"/>
    <dgm:cxn modelId="{F85B469D-9297-4E73-A3B4-103E8E288366}" type="presParOf" srcId="{07DF64E3-7461-4599-A69F-4E5243547935}" destId="{C29FEBDA-9557-4FC2-95A1-0770D945DD1B}" srcOrd="2" destOrd="0" presId="urn:microsoft.com/office/officeart/2018/2/layout/IconVerticalSolidList"/>
    <dgm:cxn modelId="{E7CEBF3B-1B99-4A91-B0E8-D4C93B445809}" type="presParOf" srcId="{C29FEBDA-9557-4FC2-95A1-0770D945DD1B}" destId="{E8C4E13A-24A2-48C4-B7A5-76E34C598830}" srcOrd="0" destOrd="0" presId="urn:microsoft.com/office/officeart/2018/2/layout/IconVerticalSolidList"/>
    <dgm:cxn modelId="{5144310B-A222-4BA4-8CCF-FDB99A5CBA64}" type="presParOf" srcId="{C29FEBDA-9557-4FC2-95A1-0770D945DD1B}" destId="{122E7AC3-E0CA-4E57-8CCA-CCED256304EC}" srcOrd="1" destOrd="0" presId="urn:microsoft.com/office/officeart/2018/2/layout/IconVerticalSolidList"/>
    <dgm:cxn modelId="{9865A581-1686-4676-ABF7-A1B9A2D3E5A0}" type="presParOf" srcId="{C29FEBDA-9557-4FC2-95A1-0770D945DD1B}" destId="{942E0178-60E6-4DC6-A572-9B3B97400732}" srcOrd="2" destOrd="0" presId="urn:microsoft.com/office/officeart/2018/2/layout/IconVerticalSolidList"/>
    <dgm:cxn modelId="{B496963F-BA1D-4122-BD54-A9FC388FBA20}" type="presParOf" srcId="{C29FEBDA-9557-4FC2-95A1-0770D945DD1B}" destId="{02F14F92-4515-4AF1-AE5E-75E06EEAD086}" srcOrd="3" destOrd="0" presId="urn:microsoft.com/office/officeart/2018/2/layout/IconVerticalSolidList"/>
    <dgm:cxn modelId="{817B6047-8D87-435B-9B75-D0564CF2CB38}" type="presParOf" srcId="{07DF64E3-7461-4599-A69F-4E5243547935}" destId="{39D3BFDC-7D24-458D-81FA-6B85CB5DCAE2}" srcOrd="3" destOrd="0" presId="urn:microsoft.com/office/officeart/2018/2/layout/IconVerticalSolidList"/>
    <dgm:cxn modelId="{CAE9ECF7-87C9-46FC-B7AE-33E577DAA9E9}" type="presParOf" srcId="{07DF64E3-7461-4599-A69F-4E5243547935}" destId="{99BF81ED-02A0-4641-B4F5-94167065A462}" srcOrd="4" destOrd="0" presId="urn:microsoft.com/office/officeart/2018/2/layout/IconVerticalSolidList"/>
    <dgm:cxn modelId="{E6DFFA75-05DB-4C97-BA44-0867DA40EA01}" type="presParOf" srcId="{99BF81ED-02A0-4641-B4F5-94167065A462}" destId="{6A0A9022-7CF0-4BC5-9D69-673BCA461A6C}" srcOrd="0" destOrd="0" presId="urn:microsoft.com/office/officeart/2018/2/layout/IconVerticalSolidList"/>
    <dgm:cxn modelId="{5114C07F-E561-4D98-80DB-0CB2D0F70AE3}" type="presParOf" srcId="{99BF81ED-02A0-4641-B4F5-94167065A462}" destId="{7BB949DE-6041-4740-969D-4AA84A1875B6}" srcOrd="1" destOrd="0" presId="urn:microsoft.com/office/officeart/2018/2/layout/IconVerticalSolidList"/>
    <dgm:cxn modelId="{DD008998-22F8-410B-A0DD-CCBDE824C4DF}" type="presParOf" srcId="{99BF81ED-02A0-4641-B4F5-94167065A462}" destId="{0CFD0128-0C39-4F29-986D-DA222B478E91}" srcOrd="2" destOrd="0" presId="urn:microsoft.com/office/officeart/2018/2/layout/IconVerticalSolidList"/>
    <dgm:cxn modelId="{33466277-6124-459C-AE7A-FFF94497151D}" type="presParOf" srcId="{99BF81ED-02A0-4641-B4F5-94167065A462}" destId="{85547765-65CB-4969-A799-7BB5988BCE5A}" srcOrd="3" destOrd="0" presId="urn:microsoft.com/office/officeart/2018/2/layout/IconVerticalSolidList"/>
    <dgm:cxn modelId="{D75EDF64-B8D0-456C-9E80-D14237EA9B51}" type="presParOf" srcId="{07DF64E3-7461-4599-A69F-4E5243547935}" destId="{22BB6545-156C-4640-8EDF-F20CA60D5D5D}" srcOrd="5" destOrd="0" presId="urn:microsoft.com/office/officeart/2018/2/layout/IconVerticalSolidList"/>
    <dgm:cxn modelId="{9D799CB6-980D-45CE-8F8B-A0D0AF9CE355}" type="presParOf" srcId="{07DF64E3-7461-4599-A69F-4E5243547935}" destId="{8730B17B-AB4B-4499-9A10-4BB6B4649760}" srcOrd="6" destOrd="0" presId="urn:microsoft.com/office/officeart/2018/2/layout/IconVerticalSolidList"/>
    <dgm:cxn modelId="{416121E1-BA97-498E-8DF3-DEAD63034829}" type="presParOf" srcId="{8730B17B-AB4B-4499-9A10-4BB6B4649760}" destId="{EED49BCC-2959-4B7E-BDE2-E9719C593F15}" srcOrd="0" destOrd="0" presId="urn:microsoft.com/office/officeart/2018/2/layout/IconVerticalSolidList"/>
    <dgm:cxn modelId="{1477EB23-A876-486E-B086-B638E483DD91}" type="presParOf" srcId="{8730B17B-AB4B-4499-9A10-4BB6B4649760}" destId="{1EBAB976-38B8-469D-B653-A811520F1DF3}" srcOrd="1" destOrd="0" presId="urn:microsoft.com/office/officeart/2018/2/layout/IconVerticalSolidList"/>
    <dgm:cxn modelId="{93BF76C0-60A4-48FB-8CFB-592FBC398C6B}" type="presParOf" srcId="{8730B17B-AB4B-4499-9A10-4BB6B4649760}" destId="{6FE883DC-5218-439A-B605-1646571AF897}" srcOrd="2" destOrd="0" presId="urn:microsoft.com/office/officeart/2018/2/layout/IconVerticalSolidList"/>
    <dgm:cxn modelId="{9E7D71A3-831F-4E61-9CC8-689EBA12BDA0}" type="presParOf" srcId="{8730B17B-AB4B-4499-9A10-4BB6B4649760}" destId="{8F23C109-9175-4D82-B90F-E47BF142D4B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FA9E7B-176D-465A-89D1-4CBDCEF4FC6D}">
      <dsp:nvSpPr>
        <dsp:cNvPr id="0" name=""/>
        <dsp:cNvSpPr/>
      </dsp:nvSpPr>
      <dsp:spPr>
        <a:xfrm>
          <a:off x="0" y="2442"/>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26A4BA1-5F13-490D-A692-EAADC52AA54E}">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262FDA8-9FCE-42E0-B273-F911D3802317}">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dirty="0"/>
            <a:t>Helpdesk integration</a:t>
          </a:r>
        </a:p>
      </dsp:txBody>
      <dsp:txXfrm>
        <a:off x="1429899" y="2442"/>
        <a:ext cx="5083704" cy="1238008"/>
      </dsp:txXfrm>
    </dsp:sp>
    <dsp:sp modelId="{E8C4E13A-24A2-48C4-B7A5-76E34C598830}">
      <dsp:nvSpPr>
        <dsp:cNvPr id="0" name=""/>
        <dsp:cNvSpPr/>
      </dsp:nvSpPr>
      <dsp:spPr>
        <a:xfrm>
          <a:off x="0" y="1549953"/>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22E7AC3-E0CA-4E57-8CCA-CCED256304EC}">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02F14F92-4515-4AF1-AE5E-75E06EEAD086}">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a:t>Training Material</a:t>
          </a:r>
        </a:p>
      </dsp:txBody>
      <dsp:txXfrm>
        <a:off x="1429899" y="1549953"/>
        <a:ext cx="5083704" cy="1238008"/>
      </dsp:txXfrm>
    </dsp:sp>
    <dsp:sp modelId="{6A0A9022-7CF0-4BC5-9D69-673BCA461A6C}">
      <dsp:nvSpPr>
        <dsp:cNvPr id="0" name=""/>
        <dsp:cNvSpPr/>
      </dsp:nvSpPr>
      <dsp:spPr>
        <a:xfrm>
          <a:off x="0" y="3097464"/>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BB949DE-6041-4740-969D-4AA84A1875B6}">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5547765-65CB-4969-A799-7BB5988BCE5A}">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a:t>Improved Solutions (twice a year)</a:t>
          </a:r>
        </a:p>
      </dsp:txBody>
      <dsp:txXfrm>
        <a:off x="1429899" y="3097464"/>
        <a:ext cx="5083704" cy="1238008"/>
      </dsp:txXfrm>
    </dsp:sp>
    <dsp:sp modelId="{EED49BCC-2959-4B7E-BDE2-E9719C593F15}">
      <dsp:nvSpPr>
        <dsp:cNvPr id="0" name=""/>
        <dsp:cNvSpPr/>
      </dsp:nvSpPr>
      <dsp:spPr>
        <a:xfrm>
          <a:off x="0" y="4644974"/>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EBAB976-38B8-469D-B653-A811520F1DF3}">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F23C109-9175-4D82-B90F-E47BF142D4B1}">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a:t>Learning events about accessibility 1 to many</a:t>
          </a:r>
        </a:p>
      </dsp:txBody>
      <dsp:txXfrm>
        <a:off x="1429899" y="4644974"/>
        <a:ext cx="5083704" cy="123800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62DCB5-4885-4E11-84E2-7E5FC59C7D2A}" type="datetimeFigureOut">
              <a:rPr lang="en-US" smtClean="0"/>
              <a:t>11/16/2018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9EEA7D-BD87-4277-B7F6-8E1248210899}" type="slidenum">
              <a:rPr lang="en-US" smtClean="0"/>
              <a:t>‹#›</a:t>
            </a:fld>
            <a:endParaRPr lang="en-US"/>
          </a:p>
        </p:txBody>
      </p:sp>
    </p:spTree>
    <p:extLst>
      <p:ext uri="{BB962C8B-B14F-4D97-AF65-F5344CB8AC3E}">
        <p14:creationId xmlns:p14="http://schemas.microsoft.com/office/powerpoint/2010/main" val="2734540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7FAFB-9B7B-4BD9-B2B0-FBCA195021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9789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p:txBody>
          <a:bodyPr/>
          <a:lstStyle/>
          <a:p>
            <a:pPr defTabSz="950464">
              <a:defRPr/>
            </a:pPr>
            <a:endParaRPr lang="en-US">
              <a:solidFill>
                <a:prstClr val="black"/>
              </a:solidFill>
              <a:latin typeface="Segoe UI" pitchFamily="34" charset="0"/>
            </a:endParaRPr>
          </a:p>
        </p:txBody>
      </p:sp>
      <p:sp>
        <p:nvSpPr>
          <p:cNvPr id="5" name="Footer Placeholder 4"/>
          <p:cNvSpPr>
            <a:spLocks noGrp="1"/>
          </p:cNvSpPr>
          <p:nvPr>
            <p:ph type="ftr" sz="quarter" idx="11"/>
          </p:nvPr>
        </p:nvSpPr>
        <p:spPr/>
        <p:txBody>
          <a:bodyPr/>
          <a:lstStyle/>
          <a:p>
            <a:pPr marL="406034" defTabSz="931467" eaLnBrk="0" hangingPunct="0">
              <a:defRPr/>
            </a:pPr>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a:t>
            </a:r>
          </a:p>
        </p:txBody>
      </p:sp>
      <p:sp>
        <p:nvSpPr>
          <p:cNvPr id="6" name="Date Placeholder 5"/>
          <p:cNvSpPr>
            <a:spLocks noGrp="1"/>
          </p:cNvSpPr>
          <p:nvPr>
            <p:ph type="dt" idx="12"/>
          </p:nvPr>
        </p:nvSpPr>
        <p:spPr/>
        <p:txBody>
          <a:bodyPr/>
          <a:lstStyle/>
          <a:p>
            <a:pPr defTabSz="950464">
              <a:defRPr/>
            </a:pPr>
            <a:fld id="{61B0BD91-A332-4638-9D55-E1550E13BA63}" type="datetime8">
              <a:rPr lang="en-US">
                <a:solidFill>
                  <a:prstClr val="black"/>
                </a:solidFill>
                <a:latin typeface="Segoe UI" pitchFamily="34" charset="0"/>
              </a:rPr>
              <a:pPr defTabSz="950464">
                <a:defRPr/>
              </a:pPr>
              <a:t>11/16/2018 9:33 AM</a:t>
            </a:fld>
            <a:endParaRPr lang="en-US">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pPr defTabSz="950464">
              <a:defRPr/>
            </a:pPr>
            <a:fld id="{B4008EB6-D09E-4580-8CD6-DDB14511944F}" type="slidenum">
              <a:rPr lang="en-US">
                <a:solidFill>
                  <a:prstClr val="black"/>
                </a:solidFill>
                <a:latin typeface="Segoe UI" pitchFamily="34" charset="0"/>
              </a:rPr>
              <a:pPr defTabSz="950464">
                <a:defRPr/>
              </a:pPr>
              <a:t>10</a:t>
            </a:fld>
            <a:endParaRPr lang="en-US">
              <a:solidFill>
                <a:prstClr val="black"/>
              </a:solidFill>
              <a:latin typeface="Segoe UI" pitchFamily="34" charset="0"/>
            </a:endParaRPr>
          </a:p>
        </p:txBody>
      </p:sp>
    </p:spTree>
    <p:extLst>
      <p:ext uri="{BB962C8B-B14F-4D97-AF65-F5344CB8AC3E}">
        <p14:creationId xmlns:p14="http://schemas.microsoft.com/office/powerpoint/2010/main" val="865933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11/16/2018 9:33 AM</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9860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Accessibility at Microsoft is supported from both the top down and bottom up. We SLT support from leaders in our company and our CEO recently said “we will focus on designing and building products our customers love and that are accessible to everyone and built for each of us. We have bottom up support by creating a culture of inclusion through our inclusive hiring with people with disabilities on teams as the experts in our company. We see these efforts come to fruition in our hackathon culture. Every year we have /</a:t>
            </a:r>
            <a:r>
              <a:rPr lang="en-US" err="1"/>
              <a:t>oneweek</a:t>
            </a:r>
            <a:r>
              <a:rPr lang="en-US"/>
              <a:t> where employees from across the company come together to hack on new ideas. Three years ago we have 10 ability hacks that looked to solve some of the hardest problems in disability – last year we had 102. Projects such as Learning Tools for OneNote are a result. New functionality to help people with dyslexia read better. It is now in Word.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A1A7BE-1AB7-438D-8411-6A444B6786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5788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Microsoft is no stranger to this effort. We have a rich history in this space and have been helping contribute to — and lead — the advancement of accessible technology for decades.  </a:t>
            </a:r>
          </a:p>
          <a:p>
            <a:pPr marL="0" indent="0">
              <a:buFont typeface="Arial" panose="020B0604020202020204" pitchFamily="34" charset="0"/>
              <a:buNone/>
            </a:pPr>
            <a:endParaRPr lang="en-US" sz="1200" b="1" kern="1200">
              <a:solidFill>
                <a:schemeClr val="tx1"/>
              </a:solidFill>
              <a:effectLst/>
              <a:latin typeface="+mn-lt"/>
              <a:ea typeface="+mn-ea"/>
              <a:cs typeface="+mn-cs"/>
            </a:endParaRPr>
          </a:p>
          <a:p>
            <a:pPr marL="0" indent="0">
              <a:buFont typeface="Arial" panose="020B0604020202020204" pitchFamily="34" charset="0"/>
              <a:buNone/>
            </a:pPr>
            <a:r>
              <a:rPr lang="en-US" sz="1200" b="1" kern="1200">
                <a:solidFill>
                  <a:schemeClr val="tx1"/>
                </a:solidFill>
                <a:effectLst/>
                <a:latin typeface="+mn-lt"/>
                <a:ea typeface="+mn-ea"/>
                <a:cs typeface="+mn-cs"/>
              </a:rPr>
              <a:t>Early 90’s </a:t>
            </a:r>
          </a:p>
          <a:p>
            <a:pPr marL="171450" indent="-171450">
              <a:buFont typeface="Arial" panose="020B0604020202020204" pitchFamily="34" charset="0"/>
              <a:buChar char="•"/>
            </a:pPr>
            <a:r>
              <a:rPr lang="en-US" sz="1200" kern="1200">
                <a:solidFill>
                  <a:schemeClr val="tx1"/>
                </a:solidFill>
                <a:effectLst/>
                <a:latin typeface="+mn-lt"/>
                <a:ea typeface="+mn-ea"/>
                <a:cs typeface="+mn-cs"/>
              </a:rPr>
              <a:t>We created </a:t>
            </a:r>
            <a:r>
              <a:rPr lang="en-US" sz="1200" b="1" kern="1200">
                <a:solidFill>
                  <a:schemeClr val="tx1"/>
                </a:solidFill>
                <a:effectLst/>
                <a:latin typeface="+mn-lt"/>
                <a:ea typeface="+mn-ea"/>
                <a:cs typeface="+mn-cs"/>
              </a:rPr>
              <a:t>keyboard shortcuts </a:t>
            </a:r>
            <a:r>
              <a:rPr lang="en-US" sz="1200" kern="1200">
                <a:solidFill>
                  <a:schemeClr val="tx1"/>
                </a:solidFill>
                <a:effectLst/>
                <a:latin typeface="+mn-lt"/>
                <a:ea typeface="+mn-ea"/>
                <a:cs typeface="+mn-cs"/>
              </a:rPr>
              <a:t>and </a:t>
            </a:r>
            <a:r>
              <a:rPr lang="en-US" sz="1200" b="1" kern="1200">
                <a:solidFill>
                  <a:schemeClr val="tx1"/>
                </a:solidFill>
                <a:effectLst/>
                <a:latin typeface="+mn-lt"/>
                <a:ea typeface="+mn-ea"/>
                <a:cs typeface="+mn-cs"/>
              </a:rPr>
              <a:t>Sticky Keys </a:t>
            </a:r>
            <a:r>
              <a:rPr lang="en-US" sz="1200" kern="1200">
                <a:solidFill>
                  <a:schemeClr val="tx1"/>
                </a:solidFill>
                <a:effectLst/>
                <a:latin typeface="+mn-lt"/>
                <a:ea typeface="+mn-ea"/>
                <a:cs typeface="+mn-cs"/>
              </a:rPr>
              <a:t>designed to support mobility limitations.</a:t>
            </a:r>
          </a:p>
          <a:p>
            <a:pPr marL="171450" indent="-171450">
              <a:buFont typeface="Arial" panose="020B0604020202020204" pitchFamily="34" charset="0"/>
              <a:buChar char="•"/>
            </a:pPr>
            <a:r>
              <a:rPr lang="en-US" sz="1200" b="1" kern="1200">
                <a:solidFill>
                  <a:schemeClr val="tx1"/>
                </a:solidFill>
                <a:effectLst/>
                <a:latin typeface="+mn-lt"/>
                <a:ea typeface="+mn-ea"/>
                <a:cs typeface="+mn-cs"/>
              </a:rPr>
              <a:t>Microsoft Research</a:t>
            </a:r>
            <a:r>
              <a:rPr lang="en-US" sz="1200" kern="1200">
                <a:solidFill>
                  <a:schemeClr val="tx1"/>
                </a:solidFill>
                <a:effectLst/>
                <a:latin typeface="+mn-lt"/>
                <a:ea typeface="+mn-ea"/>
                <a:cs typeface="+mn-cs"/>
              </a:rPr>
              <a:t> was founded- its early work focused speech. We believed speech would be the next frontier to creating natural computing. This led to intelligent technology and the ability of a computer to recognize speech with an error rate of just 5.9. That’s about as well as a person does. This capability really shines in products like Skype Translator, which provides a channel for real time communication for people with hearing impairments or across language barriers. </a:t>
            </a:r>
          </a:p>
          <a:p>
            <a:r>
              <a:rPr lang="en-US" sz="1200" b="1" kern="1200">
                <a:solidFill>
                  <a:schemeClr val="tx1"/>
                </a:solidFill>
                <a:effectLst/>
                <a:latin typeface="+mn-lt"/>
                <a:ea typeface="+mn-ea"/>
                <a:cs typeface="+mn-cs"/>
              </a:rPr>
              <a:t>1997</a:t>
            </a:r>
            <a:r>
              <a:rPr lang="en-US" sz="1200" kern="1200">
                <a:solidFill>
                  <a:schemeClr val="tx1"/>
                </a:solidFill>
                <a:effectLst/>
                <a:latin typeface="+mn-lt"/>
                <a:ea typeface="+mn-ea"/>
                <a:cs typeface="+mn-cs"/>
              </a:rPr>
              <a:t> Bill Gates declared our commitment to accessibility.  </a:t>
            </a:r>
          </a:p>
          <a:p>
            <a:r>
              <a:rPr lang="en-US" sz="1200" b="1" kern="1200">
                <a:solidFill>
                  <a:schemeClr val="tx1"/>
                </a:solidFill>
                <a:effectLst/>
                <a:latin typeface="+mn-lt"/>
                <a:ea typeface="+mn-ea"/>
                <a:cs typeface="+mn-cs"/>
              </a:rPr>
              <a:t>2002 </a:t>
            </a:r>
            <a:r>
              <a:rPr lang="en-US" sz="1200" kern="1200">
                <a:solidFill>
                  <a:schemeClr val="tx1"/>
                </a:solidFill>
                <a:effectLst/>
                <a:latin typeface="+mn-lt"/>
                <a:ea typeface="+mn-ea"/>
                <a:cs typeface="+mn-cs"/>
              </a:rPr>
              <a:t>Our Disability Employee Resource group began. It has since expanded into 15 groups.</a:t>
            </a:r>
          </a:p>
          <a:p>
            <a:r>
              <a:rPr lang="en-US" sz="1200" b="1" kern="1200">
                <a:solidFill>
                  <a:schemeClr val="tx1"/>
                </a:solidFill>
                <a:effectLst/>
                <a:latin typeface="+mn-lt"/>
                <a:ea typeface="+mn-ea"/>
                <a:cs typeface="+mn-cs"/>
              </a:rPr>
              <a:t>2012 </a:t>
            </a:r>
            <a:r>
              <a:rPr lang="en-US" sz="1200" kern="1200">
                <a:solidFill>
                  <a:schemeClr val="tx1"/>
                </a:solidFill>
                <a:effectLst/>
                <a:latin typeface="+mn-lt"/>
                <a:ea typeface="+mn-ea"/>
                <a:cs typeface="+mn-cs"/>
              </a:rPr>
              <a:t>We launched our Disability Answer Desk, now available in multiple countries and languages including ASL. </a:t>
            </a:r>
            <a:r>
              <a:rPr lang="en-US" sz="1200" b="1"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Lessons</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Our road, however, has not been without setbacks and lessons. A few years back we received feedback from the people who are the most important to us — our employees, our customers and our partners — that we weren’t meeting their needs; that at times we were contributing to exclusion through our technology.</a:t>
            </a:r>
          </a:p>
          <a:p>
            <a:r>
              <a:rPr lang="en-US" sz="1200" kern="1200">
                <a:solidFill>
                  <a:schemeClr val="tx1"/>
                </a:solidFill>
                <a:effectLst/>
                <a:latin typeface="+mn-lt"/>
                <a:ea typeface="+mn-ea"/>
                <a:cs typeface="+mn-cs"/>
              </a:rPr>
              <a:t>We listened. We learned. We worked harder. </a:t>
            </a:r>
          </a:p>
          <a:p>
            <a:r>
              <a:rPr lang="en-US" sz="1200" kern="1200">
                <a:solidFill>
                  <a:schemeClr val="tx1"/>
                </a:solidFill>
                <a:effectLst/>
                <a:latin typeface="+mn-lt"/>
                <a:ea typeface="+mn-ea"/>
                <a:cs typeface="+mn-cs"/>
              </a:rPr>
              <a:t>We have put in place systems like the </a:t>
            </a:r>
            <a:r>
              <a:rPr lang="en-US" sz="1200" b="1" kern="1200">
                <a:solidFill>
                  <a:schemeClr val="tx1"/>
                </a:solidFill>
                <a:effectLst/>
                <a:latin typeface="+mn-lt"/>
                <a:ea typeface="+mn-ea"/>
                <a:cs typeface="+mn-cs"/>
              </a:rPr>
              <a:t>Windows Insider Program</a:t>
            </a:r>
            <a:r>
              <a:rPr lang="en-US" sz="1200" kern="1200">
                <a:solidFill>
                  <a:schemeClr val="tx1"/>
                </a:solidFill>
                <a:effectLst/>
                <a:latin typeface="+mn-lt"/>
                <a:ea typeface="+mn-ea"/>
                <a:cs typeface="+mn-cs"/>
              </a:rPr>
              <a:t>, where millions of people are helping us design Windows with their feedback. We proactively seek input early and often in our design process and work iteratively so that we can adjust as we learn more.  We partner closely with advocacy groups and are pleased that organizations like the American Council for the Blind use Office 365 internally and advocate publicly about the accessibility of Microsoft products such as Microsoft Teams.  </a:t>
            </a:r>
          </a:p>
          <a:p>
            <a:endParaRPr lang="en-US" sz="1400"/>
          </a:p>
        </p:txBody>
      </p:sp>
      <p:sp>
        <p:nvSpPr>
          <p:cNvPr id="4" name="Header Placeholder 3"/>
          <p:cNvSpPr>
            <a:spLocks noGrp="1"/>
          </p:cNvSpPr>
          <p:nvPr>
            <p:ph type="hdr" sz="quarter" idx="10"/>
          </p:nvPr>
        </p:nvSpPr>
        <p:spPr/>
        <p:txBody>
          <a:bodyPr/>
          <a:lstStyle/>
          <a:p>
            <a:pPr marL="0" marR="0" lvl="0" indent="0" algn="l" defTabSz="924458"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rPr>
              <a:t>Microsoft Ignite 2016</a:t>
            </a:r>
          </a:p>
        </p:txBody>
      </p:sp>
      <p:sp>
        <p:nvSpPr>
          <p:cNvPr id="5" name="Footer Placeholder 4"/>
          <p:cNvSpPr>
            <a:spLocks noGrp="1"/>
          </p:cNvSpPr>
          <p:nvPr>
            <p:ph type="ftr" sz="quarter" idx="11"/>
          </p:nvPr>
        </p:nvSpPr>
        <p:spPr/>
        <p:txBody>
          <a:bodyPr/>
          <a:lstStyle/>
          <a:p>
            <a:pPr marL="0" marR="0" lvl="0" indent="0" algn="l" defTabSz="941713" rtl="0"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24458"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rPr>
              <a:pPr marL="0" marR="0" lvl="0" indent="0" algn="r" defTabSz="924458" rtl="0" eaLnBrk="1" fontAlgn="auto" latinLnBrk="0" hangingPunct="1">
                <a:lnSpc>
                  <a:spcPct val="100000"/>
                </a:lnSpc>
                <a:spcBef>
                  <a:spcPts val="0"/>
                </a:spcBef>
                <a:spcAft>
                  <a:spcPts val="0"/>
                </a:spcAft>
                <a:buClrTx/>
                <a:buSzTx/>
                <a:buFontTx/>
                <a:buNone/>
                <a:tabLst/>
                <a:defRPr/>
              </a:pPr>
              <a:t>11/16/2018 9:33 AM</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24458"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rPr>
              <a:pPr marL="0" marR="0" lvl="0" indent="0" algn="r" defTabSz="924458"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5321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Ryan and Jeff Hicks, any I discovered this was something on elected officials' minds.  In my case I saw accessibility as something he challenged the State to do in his monthly news letter.  I called his press office and asked who is responsible for doing that and got a name.  Bing, Linked In sales or as in my case call and ask, but find the owner of accessibility and that person has the ear of the mayor or governor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Which leads into the second part.  </a:t>
            </a: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Making technology accessible to everyone in the community is a priority for local governments, which are often bound by regulations mandating a focus on inclusion.</a:t>
            </a:r>
          </a:p>
          <a:p>
            <a:r>
              <a:rPr lang="en-US" sz="1200" kern="1200">
                <a:solidFill>
                  <a:schemeClr val="tx1"/>
                </a:solidFill>
                <a:effectLst/>
                <a:latin typeface="+mn-lt"/>
                <a:ea typeface="+mn-ea"/>
                <a:cs typeface="+mn-cs"/>
              </a:rPr>
              <a:t>Engage as One Microsoft: Bring the right Microsoft experts to critical conversations, including account and product teams. To discuss accessibility, leverage the expertise of the Corporate, External, &amp; Legal Affairs group (CELA), which can help develop messaging that resonates with various stake holders.</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Help IT engage with business: Arm the CIO with insight into accessibility capabilities. This empowers IT to educate BDMs on what they already own and how IT can help business </a:t>
            </a:r>
          </a:p>
          <a:p>
            <a:r>
              <a:rPr lang="en-US" sz="1200" kern="1200">
                <a:solidFill>
                  <a:schemeClr val="tx1"/>
                </a:solidFill>
                <a:effectLst/>
                <a:latin typeface="+mn-lt"/>
                <a:ea typeface="+mn-ea"/>
                <a:cs typeface="+mn-cs"/>
              </a:rPr>
              <a:t>solve accessibility issues. </a:t>
            </a:r>
          </a:p>
          <a:p>
            <a:r>
              <a:rPr lang="en-US" sz="1200" kern="1200">
                <a:solidFill>
                  <a:schemeClr val="tx1"/>
                </a:solidFill>
                <a:effectLst/>
                <a:latin typeface="+mn-lt"/>
                <a:ea typeface="+mn-ea"/>
                <a:cs typeface="+mn-cs"/>
              </a:rPr>
              <a:t>Bringing both sides of the house together is more effective than going straight to business decision makers, and cutting IT out of the process.</a:t>
            </a:r>
          </a:p>
          <a:p>
            <a:r>
              <a:rPr lang="en-US" sz="1200" kern="1200">
                <a:solidFill>
                  <a:schemeClr val="tx1"/>
                </a:solidFill>
                <a:effectLst/>
                <a:latin typeface="+mn-lt"/>
                <a:ea typeface="+mn-ea"/>
                <a:cs typeface="+mn-cs"/>
              </a:rPr>
              <a:t>July 2018</a:t>
            </a: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br>
              <a:rPr lang="en-US" sz="1200" b="0" i="0" kern="1200">
                <a:solidFill>
                  <a:schemeClr val="tx1"/>
                </a:solidFill>
                <a:effectLst/>
                <a:latin typeface="+mn-lt"/>
                <a:ea typeface="+mn-ea"/>
                <a:cs typeface="+mn-cs"/>
              </a:rPr>
            </a:b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0F6961-A943-490D-ABC9-D68A5F8384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3336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Ryan and Jeff Hicks, any I discovered this was something on elected officials' minds.  In my case I saw accessibility as something he challenged the State to do in his monthly news letter.  I called his press office and asked who is responsible for doing that and got a name.  Bing, Linked In sales or as in my case call and ask, but find the owner of accessibility and that person has the ear of the mayor or governor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Which leads into the second part.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Making technology accessible to everyone in the community is a priority for local governments, which are often bound by regulations mandating a focus on inclusion.</a:t>
            </a:r>
          </a:p>
          <a:p>
            <a:r>
              <a:rPr lang="en-US" sz="1200" kern="1200" dirty="0">
                <a:solidFill>
                  <a:schemeClr val="tx1"/>
                </a:solidFill>
                <a:effectLst/>
                <a:latin typeface="+mn-lt"/>
                <a:ea typeface="+mn-ea"/>
                <a:cs typeface="+mn-cs"/>
              </a:rPr>
              <a:t>Engage as One Microsoft: Bring the right Microsoft experts to critical conversations, including account and product teams. To discuss accessibility, leverage the expertise of the Corporate, External, &amp; Legal Affairs group (CELA), which can help develop messaging that resonates with various stake holders.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Help IT engage with business: Arm the CIO with insight into accessibility capabilities. This empowers IT to educate BDMs on what they already own and how IT can help business </a:t>
            </a:r>
          </a:p>
          <a:p>
            <a:r>
              <a:rPr lang="en-US" sz="1200" kern="1200" dirty="0">
                <a:solidFill>
                  <a:schemeClr val="tx1"/>
                </a:solidFill>
                <a:effectLst/>
                <a:latin typeface="+mn-lt"/>
                <a:ea typeface="+mn-ea"/>
                <a:cs typeface="+mn-cs"/>
              </a:rPr>
              <a:t>solve accessibility issues. </a:t>
            </a:r>
          </a:p>
          <a:p>
            <a:r>
              <a:rPr lang="en-US" sz="1200" kern="1200" dirty="0">
                <a:solidFill>
                  <a:schemeClr val="tx1"/>
                </a:solidFill>
                <a:effectLst/>
                <a:latin typeface="+mn-lt"/>
                <a:ea typeface="+mn-ea"/>
                <a:cs typeface="+mn-cs"/>
              </a:rPr>
              <a:t>Bringing both sides of the house together is more effective than going straight to business decision makers, and cutting IT out of the process.</a:t>
            </a:r>
          </a:p>
          <a:p>
            <a:r>
              <a:rPr lang="en-US" sz="1200" kern="1200" dirty="0">
                <a:solidFill>
                  <a:schemeClr val="tx1"/>
                </a:solidFill>
                <a:effectLst/>
                <a:latin typeface="+mn-lt"/>
                <a:ea typeface="+mn-ea"/>
                <a:cs typeface="+mn-cs"/>
              </a:rPr>
              <a:t>July 2018</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br>
              <a:rPr lang="en-US" sz="1200" b="0" i="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0F6961-A943-490D-ABC9-D68A5F8384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7898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CC8D5-6D68-A443-97C0-91AE597713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071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Placeholder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58549-B392-41E1-A213-ECAF8D2043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1518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Accessibility checker in Word (me)</a:t>
            </a:r>
          </a:p>
          <a:p>
            <a:r>
              <a:rPr lang="en-US"/>
              <a:t>Outlook does dictation (</a:t>
            </a:r>
            <a:r>
              <a:rPr lang="en-US" err="1"/>
              <a:t>vous</a:t>
            </a:r>
            <a:r>
              <a:rPr lang="en-US"/>
              <a:t>)</a:t>
            </a:r>
          </a:p>
          <a:p>
            <a:r>
              <a:rPr lang="en-US"/>
              <a:t>Windows dictation </a:t>
            </a:r>
          </a:p>
          <a:p>
            <a:r>
              <a:rPr lang="en-US"/>
              <a:t>Phone seeing AI </a:t>
            </a:r>
          </a:p>
          <a:p>
            <a:r>
              <a:rPr lang="en-US"/>
              <a:t>Edge reader capabilities </a:t>
            </a:r>
          </a:p>
          <a:p>
            <a:endParaRPr lang="en-US"/>
          </a:p>
        </p:txBody>
      </p:sp>
      <p:sp>
        <p:nvSpPr>
          <p:cNvPr id="4" name="Slide Number Placeholder 3"/>
          <p:cNvSpPr>
            <a:spLocks noGrp="1"/>
          </p:cNvSpPr>
          <p:nvPr>
            <p:ph type="sldNum" sz="quarter" idx="5"/>
          </p:nvPr>
        </p:nvSpPr>
        <p:spPr/>
        <p:txBody>
          <a:bodyPr/>
          <a:lstStyle/>
          <a:p>
            <a:fld id="{BB9EEA7D-BD87-4277-B7F6-8E1248210899}" type="slidenum">
              <a:rPr lang="en-US" smtClean="0"/>
              <a:t>8</a:t>
            </a:fld>
            <a:endParaRPr lang="en-US"/>
          </a:p>
        </p:txBody>
      </p:sp>
    </p:spTree>
    <p:extLst>
      <p:ext uri="{BB962C8B-B14F-4D97-AF65-F5344CB8AC3E}">
        <p14:creationId xmlns:p14="http://schemas.microsoft.com/office/powerpoint/2010/main" val="1893110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9EEA7D-BD87-4277-B7F6-8E1248210899}" type="slidenum">
              <a:rPr lang="en-US" smtClean="0"/>
              <a:t>9</a:t>
            </a:fld>
            <a:endParaRPr lang="en-US"/>
          </a:p>
        </p:txBody>
      </p:sp>
    </p:spTree>
    <p:extLst>
      <p:ext uri="{BB962C8B-B14F-4D97-AF65-F5344CB8AC3E}">
        <p14:creationId xmlns:p14="http://schemas.microsoft.com/office/powerpoint/2010/main" val="1448505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E2AE8CD-91E8-43E2-90AE-F2D091C06972}" type="datetimeFigureOut">
              <a:rPr lang="en-US" smtClean="0"/>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03197-C064-412A-AC18-D9B362867CFD}" type="slidenum">
              <a:rPr lang="en-US" smtClean="0"/>
              <a:t>‹#›</a:t>
            </a:fld>
            <a:endParaRPr lang="en-US"/>
          </a:p>
        </p:txBody>
      </p:sp>
    </p:spTree>
    <p:extLst>
      <p:ext uri="{BB962C8B-B14F-4D97-AF65-F5344CB8AC3E}">
        <p14:creationId xmlns:p14="http://schemas.microsoft.com/office/powerpoint/2010/main" val="1663220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2AE8CD-91E8-43E2-90AE-F2D091C06972}" type="datetimeFigureOut">
              <a:rPr lang="en-US" smtClean="0"/>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03197-C064-412A-AC18-D9B362867CFD}" type="slidenum">
              <a:rPr lang="en-US" smtClean="0"/>
              <a:t>‹#›</a:t>
            </a:fld>
            <a:endParaRPr lang="en-US"/>
          </a:p>
        </p:txBody>
      </p:sp>
    </p:spTree>
    <p:extLst>
      <p:ext uri="{BB962C8B-B14F-4D97-AF65-F5344CB8AC3E}">
        <p14:creationId xmlns:p14="http://schemas.microsoft.com/office/powerpoint/2010/main" val="256597144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1610382"/>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628" y="6092122"/>
            <a:ext cx="1525851" cy="561354"/>
          </a:xfrm>
          <a:prstGeom prst="rect">
            <a:avLst/>
          </a:prstGeom>
        </p:spPr>
      </p:pic>
    </p:spTree>
    <p:extLst>
      <p:ext uri="{BB962C8B-B14F-4D97-AF65-F5344CB8AC3E}">
        <p14:creationId xmlns:p14="http://schemas.microsoft.com/office/powerpoint/2010/main" val="2797057027"/>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srcRect l="334" t="7467" r="2916" b="9215"/>
          <a:stretch/>
        </p:blipFill>
        <p:spPr>
          <a:xfrm>
            <a:off x="50252" y="1865"/>
            <a:ext cx="11978952" cy="6856135"/>
          </a:xfrm>
          <a:prstGeom prst="rect">
            <a:avLst/>
          </a:prstGeom>
        </p:spPr>
      </p:pic>
      <p:sp>
        <p:nvSpPr>
          <p:cNvPr id="7" name="Rectangle 6"/>
          <p:cNvSpPr/>
          <p:nvPr userDrawn="1"/>
        </p:nvSpPr>
        <p:spPr bwMode="auto">
          <a:xfrm>
            <a:off x="9433" y="2175666"/>
            <a:ext cx="5934167" cy="313026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gray">
          <a:xfrm>
            <a:off x="20305" y="2199732"/>
            <a:ext cx="5859990" cy="2961816"/>
          </a:xfrm>
          <a:prstGeom prst="rect">
            <a:avLst/>
          </a:prstGeom>
          <a:solidFill>
            <a:schemeClr val="tx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49533" y="6039071"/>
            <a:ext cx="2092874" cy="448387"/>
          </a:xfrm>
          <a:prstGeom prst="rect">
            <a:avLst/>
          </a:prstGeom>
        </p:spPr>
      </p:pic>
      <p:sp>
        <p:nvSpPr>
          <p:cNvPr id="8" name="Rectangle 9"/>
          <p:cNvSpPr/>
          <p:nvPr userDrawn="1"/>
        </p:nvSpPr>
        <p:spPr bwMode="auto">
          <a:xfrm>
            <a:off x="4904" y="1864"/>
            <a:ext cx="12187096" cy="6856136"/>
          </a:xfrm>
          <a:custGeom>
            <a:avLst/>
            <a:gdLst/>
            <a:ahLst/>
            <a:cxnLst/>
            <a:rect l="l" t="t" r="r" b="b"/>
            <a:pathLst>
              <a:path w="12192000" h="6858000">
                <a:moveTo>
                  <a:pt x="151796" y="142313"/>
                </a:moveTo>
                <a:lnTo>
                  <a:pt x="151796" y="6715694"/>
                </a:lnTo>
                <a:lnTo>
                  <a:pt x="12035481" y="6715694"/>
                </a:lnTo>
                <a:lnTo>
                  <a:pt x="12035481" y="142313"/>
                </a:lnTo>
                <a:close/>
                <a:moveTo>
                  <a:pt x="0" y="0"/>
                </a:moveTo>
                <a:lnTo>
                  <a:pt x="12192000" y="0"/>
                </a:lnTo>
                <a:lnTo>
                  <a:pt x="12192000" y="6858000"/>
                </a:lnTo>
                <a:lnTo>
                  <a:pt x="0" y="6858000"/>
                </a:ln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12" tIns="143371" rIns="179212" bIns="143371" numCol="1" spcCol="0" rtlCol="0" fromWordArt="0" anchor="t" anchorCtr="0" forceAA="0" compatLnSpc="1">
            <a:prstTxWarp prst="textNoShape">
              <a:avLst/>
            </a:prstTxWarp>
            <a:noAutofit/>
          </a:bodyPr>
          <a:lstStyle/>
          <a:p>
            <a:pPr algn="ctr" defTabSz="913741" fontAlgn="base">
              <a:lnSpc>
                <a:spcPct val="90000"/>
              </a:lnSpc>
              <a:spcBef>
                <a:spcPct val="0"/>
              </a:spcBef>
              <a:spcAft>
                <a:spcPct val="0"/>
              </a:spcAft>
            </a:pPr>
            <a:endParaRPr lang="en-US" sz="2352">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6222724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p:cNvPicPr>
            <a:picLocks noChangeAspect="1"/>
          </p:cNvPicPr>
          <p:nvPr userDrawn="1"/>
        </p:nvPicPr>
        <p:blipFill rotWithShape="1">
          <a:blip r:embed="rId2"/>
          <a:srcRect r="3854"/>
          <a:stretch/>
        </p:blipFill>
        <p:spPr>
          <a:xfrm>
            <a:off x="2275189" y="1"/>
            <a:ext cx="9920583" cy="6874042"/>
          </a:xfrm>
          <a:prstGeom prst="rect">
            <a:avLst/>
          </a:prstGeom>
        </p:spPr>
      </p:pic>
      <p:sp>
        <p:nvSpPr>
          <p:cNvPr id="7" name="Rectangle 6"/>
          <p:cNvSpPr/>
          <p:nvPr userDrawn="1"/>
        </p:nvSpPr>
        <p:spPr>
          <a:xfrm rot="10800000" flipH="1">
            <a:off x="-1" y="482"/>
            <a:ext cx="8296699" cy="6873560"/>
          </a:xfrm>
          <a:prstGeom prst="rect">
            <a:avLst/>
          </a:prstGeom>
          <a:gradFill flip="none" rotWithShape="1">
            <a:gsLst>
              <a:gs pos="67000">
                <a:srgbClr val="040707"/>
              </a:gs>
              <a:gs pos="38000">
                <a:srgbClr val="040707"/>
              </a:gs>
              <a:gs pos="100000">
                <a:srgbClr val="040707">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7">
              <a:defRPr/>
            </a:pPr>
            <a:endParaRPr lang="en-US" sz="1765">
              <a:solidFill>
                <a:prstClr val="white"/>
              </a:solidFill>
              <a:latin typeface="Segoe UI"/>
            </a:endParaRPr>
          </a:p>
        </p:txBody>
      </p:sp>
      <p:sp>
        <p:nvSpPr>
          <p:cNvPr id="5" name="Rectangle 9"/>
          <p:cNvSpPr/>
          <p:nvPr userDrawn="1"/>
        </p:nvSpPr>
        <p:spPr bwMode="auto">
          <a:xfrm>
            <a:off x="4904" y="1864"/>
            <a:ext cx="12187096" cy="6856136"/>
          </a:xfrm>
          <a:custGeom>
            <a:avLst/>
            <a:gdLst/>
            <a:ahLst/>
            <a:cxnLst/>
            <a:rect l="l" t="t" r="r" b="b"/>
            <a:pathLst>
              <a:path w="12192000" h="6858000">
                <a:moveTo>
                  <a:pt x="151796" y="142313"/>
                </a:moveTo>
                <a:lnTo>
                  <a:pt x="151796" y="6715694"/>
                </a:lnTo>
                <a:lnTo>
                  <a:pt x="12035481" y="6715694"/>
                </a:lnTo>
                <a:lnTo>
                  <a:pt x="12035481" y="142313"/>
                </a:lnTo>
                <a:close/>
                <a:moveTo>
                  <a:pt x="0" y="0"/>
                </a:moveTo>
                <a:lnTo>
                  <a:pt x="12192000" y="0"/>
                </a:lnTo>
                <a:lnTo>
                  <a:pt x="12192000" y="6858000"/>
                </a:lnTo>
                <a:lnTo>
                  <a:pt x="0" y="6858000"/>
                </a:ln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12" tIns="143371" rIns="179212" bIns="143371" numCol="1" spcCol="0" rtlCol="0" fromWordArt="0" anchor="t" anchorCtr="0" forceAA="0" compatLnSpc="1">
            <a:prstTxWarp prst="textNoShape">
              <a:avLst/>
            </a:prstTxWarp>
            <a:noAutofit/>
          </a:bodyPr>
          <a:lstStyle/>
          <a:p>
            <a:pPr algn="ctr" defTabSz="913741" fontAlgn="base">
              <a:lnSpc>
                <a:spcPct val="90000"/>
              </a:lnSpc>
              <a:spcBef>
                <a:spcPct val="0"/>
              </a:spcBef>
              <a:spcAft>
                <a:spcPct val="0"/>
              </a:spcAft>
            </a:pPr>
            <a:endParaRPr lang="en-US" sz="2352">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398957826"/>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628" y="6092122"/>
            <a:ext cx="1525851" cy="561354"/>
          </a:xfrm>
          <a:prstGeom prst="rect">
            <a:avLst/>
          </a:prstGeom>
        </p:spPr>
      </p:pic>
    </p:spTree>
    <p:extLst>
      <p:ext uri="{BB962C8B-B14F-4D97-AF65-F5344CB8AC3E}">
        <p14:creationId xmlns:p14="http://schemas.microsoft.com/office/powerpoint/2010/main" val="1906292915"/>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28349-2FD0-46DD-9115-1E743296B2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87A70B-4AFD-4505-A854-4D84EE55A4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76F83E-24FB-4215-B2CF-F5B0240E9298}"/>
              </a:ext>
            </a:extLst>
          </p:cNvPr>
          <p:cNvSpPr>
            <a:spLocks noGrp="1"/>
          </p:cNvSpPr>
          <p:nvPr>
            <p:ph type="dt" sz="half" idx="10"/>
          </p:nvPr>
        </p:nvSpPr>
        <p:spPr/>
        <p:txBody>
          <a:bodyPr/>
          <a:lstStyle/>
          <a:p>
            <a:fld id="{AEF8EDCB-3C00-42AF-A78F-54F1612360D8}" type="datetimeFigureOut">
              <a:rPr lang="en-US" smtClean="0"/>
              <a:t>11/16/2018</a:t>
            </a:fld>
            <a:endParaRPr lang="en-US"/>
          </a:p>
        </p:txBody>
      </p:sp>
      <p:sp>
        <p:nvSpPr>
          <p:cNvPr id="5" name="Footer Placeholder 4">
            <a:extLst>
              <a:ext uri="{FF2B5EF4-FFF2-40B4-BE49-F238E27FC236}">
                <a16:creationId xmlns:a16="http://schemas.microsoft.com/office/drawing/2014/main" id="{F3B2185F-3627-4A08-A4B9-474595CCED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CA9342-694E-481A-9F09-E3CF71917D7E}"/>
              </a:ext>
            </a:extLst>
          </p:cNvPr>
          <p:cNvSpPr>
            <a:spLocks noGrp="1"/>
          </p:cNvSpPr>
          <p:nvPr>
            <p:ph type="sldNum" sz="quarter" idx="12"/>
          </p:nvPr>
        </p:nvSpPr>
        <p:spPr/>
        <p:txBody>
          <a:bodyPr/>
          <a:lstStyle/>
          <a:p>
            <a:fld id="{385351A7-20D9-4721-A7C9-0F90A435F77D}" type="slidenum">
              <a:rPr lang="en-US" smtClean="0"/>
              <a:t>‹#›</a:t>
            </a:fld>
            <a:endParaRPr lang="en-US"/>
          </a:p>
        </p:txBody>
      </p:sp>
    </p:spTree>
    <p:extLst>
      <p:ext uri="{BB962C8B-B14F-4D97-AF65-F5344CB8AC3E}">
        <p14:creationId xmlns:p14="http://schemas.microsoft.com/office/powerpoint/2010/main" val="361425508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6B376-E932-4AFA-B698-A1B25C706E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08D13F-0F56-4E31-81ED-6B1ECB81448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64694B-5516-4FF1-A5B4-D53E277C0FD0}"/>
              </a:ext>
            </a:extLst>
          </p:cNvPr>
          <p:cNvSpPr>
            <a:spLocks noGrp="1"/>
          </p:cNvSpPr>
          <p:nvPr>
            <p:ph type="dt" sz="half" idx="10"/>
          </p:nvPr>
        </p:nvSpPr>
        <p:spPr/>
        <p:txBody>
          <a:bodyPr/>
          <a:lstStyle/>
          <a:p>
            <a:fld id="{AEF8EDCB-3C00-42AF-A78F-54F1612360D8}" type="datetimeFigureOut">
              <a:rPr lang="en-US" smtClean="0"/>
              <a:t>11/16/2018</a:t>
            </a:fld>
            <a:endParaRPr lang="en-US"/>
          </a:p>
        </p:txBody>
      </p:sp>
      <p:sp>
        <p:nvSpPr>
          <p:cNvPr id="5" name="Footer Placeholder 4">
            <a:extLst>
              <a:ext uri="{FF2B5EF4-FFF2-40B4-BE49-F238E27FC236}">
                <a16:creationId xmlns:a16="http://schemas.microsoft.com/office/drawing/2014/main" id="{D7600572-5623-4220-94E8-14A2E16C09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2DB72E-A08A-4CE4-A907-E2EA48F02C95}"/>
              </a:ext>
            </a:extLst>
          </p:cNvPr>
          <p:cNvSpPr>
            <a:spLocks noGrp="1"/>
          </p:cNvSpPr>
          <p:nvPr>
            <p:ph type="sldNum" sz="quarter" idx="12"/>
          </p:nvPr>
        </p:nvSpPr>
        <p:spPr/>
        <p:txBody>
          <a:bodyPr/>
          <a:lstStyle/>
          <a:p>
            <a:fld id="{385351A7-20D9-4721-A7C9-0F90A435F77D}" type="slidenum">
              <a:rPr lang="en-US" smtClean="0"/>
              <a:t>‹#›</a:t>
            </a:fld>
            <a:endParaRPr lang="en-US"/>
          </a:p>
        </p:txBody>
      </p:sp>
    </p:spTree>
    <p:extLst>
      <p:ext uri="{BB962C8B-B14F-4D97-AF65-F5344CB8AC3E}">
        <p14:creationId xmlns:p14="http://schemas.microsoft.com/office/powerpoint/2010/main" val="38812189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B7A99-5EFF-4C8C-86F1-AE084771EE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68BBCE-936B-4A1E-9FF8-26BF7149C4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BFF106-23CE-4E05-BDC8-528D50D8FD5E}"/>
              </a:ext>
            </a:extLst>
          </p:cNvPr>
          <p:cNvSpPr>
            <a:spLocks noGrp="1"/>
          </p:cNvSpPr>
          <p:nvPr>
            <p:ph type="dt" sz="half" idx="10"/>
          </p:nvPr>
        </p:nvSpPr>
        <p:spPr/>
        <p:txBody>
          <a:bodyPr/>
          <a:lstStyle/>
          <a:p>
            <a:fld id="{AEF8EDCB-3C00-42AF-A78F-54F1612360D8}" type="datetimeFigureOut">
              <a:rPr lang="en-US" smtClean="0"/>
              <a:t>11/16/2018</a:t>
            </a:fld>
            <a:endParaRPr lang="en-US"/>
          </a:p>
        </p:txBody>
      </p:sp>
      <p:sp>
        <p:nvSpPr>
          <p:cNvPr id="5" name="Footer Placeholder 4">
            <a:extLst>
              <a:ext uri="{FF2B5EF4-FFF2-40B4-BE49-F238E27FC236}">
                <a16:creationId xmlns:a16="http://schemas.microsoft.com/office/drawing/2014/main" id="{1CD9DDA8-1518-4EDF-8B94-17FBA7798D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310D70-4D85-4CC6-A426-A70E796CC173}"/>
              </a:ext>
            </a:extLst>
          </p:cNvPr>
          <p:cNvSpPr>
            <a:spLocks noGrp="1"/>
          </p:cNvSpPr>
          <p:nvPr>
            <p:ph type="sldNum" sz="quarter" idx="12"/>
          </p:nvPr>
        </p:nvSpPr>
        <p:spPr/>
        <p:txBody>
          <a:bodyPr/>
          <a:lstStyle/>
          <a:p>
            <a:fld id="{385351A7-20D9-4721-A7C9-0F90A435F77D}" type="slidenum">
              <a:rPr lang="en-US" smtClean="0"/>
              <a:t>‹#›</a:t>
            </a:fld>
            <a:endParaRPr lang="en-US"/>
          </a:p>
        </p:txBody>
      </p:sp>
    </p:spTree>
    <p:extLst>
      <p:ext uri="{BB962C8B-B14F-4D97-AF65-F5344CB8AC3E}">
        <p14:creationId xmlns:p14="http://schemas.microsoft.com/office/powerpoint/2010/main" val="375764709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889B4-9F4A-4A79-A917-7EB23FA16C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A87594-BE21-4BB1-86B1-18DA7BDA1CF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0AC2CB-F8EB-4913-A0B2-E1542EBC094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117D11-4283-488E-A51E-4520A1B8859A}"/>
              </a:ext>
            </a:extLst>
          </p:cNvPr>
          <p:cNvSpPr>
            <a:spLocks noGrp="1"/>
          </p:cNvSpPr>
          <p:nvPr>
            <p:ph type="dt" sz="half" idx="10"/>
          </p:nvPr>
        </p:nvSpPr>
        <p:spPr/>
        <p:txBody>
          <a:bodyPr/>
          <a:lstStyle/>
          <a:p>
            <a:fld id="{AEF8EDCB-3C00-42AF-A78F-54F1612360D8}" type="datetimeFigureOut">
              <a:rPr lang="en-US" smtClean="0"/>
              <a:t>11/16/2018</a:t>
            </a:fld>
            <a:endParaRPr lang="en-US"/>
          </a:p>
        </p:txBody>
      </p:sp>
      <p:sp>
        <p:nvSpPr>
          <p:cNvPr id="6" name="Footer Placeholder 5">
            <a:extLst>
              <a:ext uri="{FF2B5EF4-FFF2-40B4-BE49-F238E27FC236}">
                <a16:creationId xmlns:a16="http://schemas.microsoft.com/office/drawing/2014/main" id="{F7BC51FC-0331-4B72-AB68-9B2615CDCB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3803ED-E765-4442-9F40-393DD146BE0D}"/>
              </a:ext>
            </a:extLst>
          </p:cNvPr>
          <p:cNvSpPr>
            <a:spLocks noGrp="1"/>
          </p:cNvSpPr>
          <p:nvPr>
            <p:ph type="sldNum" sz="quarter" idx="12"/>
          </p:nvPr>
        </p:nvSpPr>
        <p:spPr/>
        <p:txBody>
          <a:bodyPr/>
          <a:lstStyle/>
          <a:p>
            <a:fld id="{385351A7-20D9-4721-A7C9-0F90A435F77D}" type="slidenum">
              <a:rPr lang="en-US" smtClean="0"/>
              <a:t>‹#›</a:t>
            </a:fld>
            <a:endParaRPr lang="en-US"/>
          </a:p>
        </p:txBody>
      </p:sp>
    </p:spTree>
    <p:extLst>
      <p:ext uri="{BB962C8B-B14F-4D97-AF65-F5344CB8AC3E}">
        <p14:creationId xmlns:p14="http://schemas.microsoft.com/office/powerpoint/2010/main" val="405986938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1F353-16EE-43B7-B84F-99D5845E8B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A4CBFA-6977-446D-A6A4-E4B8F871D0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D0E8286-1212-497C-ABF3-76C22C92051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39E2AC-9E32-4967-B24D-26C19ABC23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6FC1585-F0A0-4787-8D16-400FE14006F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3E4E62-22AF-492F-AF2B-60911DADFB4A}"/>
              </a:ext>
            </a:extLst>
          </p:cNvPr>
          <p:cNvSpPr>
            <a:spLocks noGrp="1"/>
          </p:cNvSpPr>
          <p:nvPr>
            <p:ph type="dt" sz="half" idx="10"/>
          </p:nvPr>
        </p:nvSpPr>
        <p:spPr/>
        <p:txBody>
          <a:bodyPr/>
          <a:lstStyle/>
          <a:p>
            <a:fld id="{AEF8EDCB-3C00-42AF-A78F-54F1612360D8}" type="datetimeFigureOut">
              <a:rPr lang="en-US" smtClean="0"/>
              <a:t>11/16/2018</a:t>
            </a:fld>
            <a:endParaRPr lang="en-US"/>
          </a:p>
        </p:txBody>
      </p:sp>
      <p:sp>
        <p:nvSpPr>
          <p:cNvPr id="8" name="Footer Placeholder 7">
            <a:extLst>
              <a:ext uri="{FF2B5EF4-FFF2-40B4-BE49-F238E27FC236}">
                <a16:creationId xmlns:a16="http://schemas.microsoft.com/office/drawing/2014/main" id="{33CF0B20-330E-4046-8D64-EADAE53AD8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6A580D-D9D6-4DD2-A5B5-3C6904116989}"/>
              </a:ext>
            </a:extLst>
          </p:cNvPr>
          <p:cNvSpPr>
            <a:spLocks noGrp="1"/>
          </p:cNvSpPr>
          <p:nvPr>
            <p:ph type="sldNum" sz="quarter" idx="12"/>
          </p:nvPr>
        </p:nvSpPr>
        <p:spPr/>
        <p:txBody>
          <a:bodyPr/>
          <a:lstStyle/>
          <a:p>
            <a:fld id="{385351A7-20D9-4721-A7C9-0F90A435F77D}" type="slidenum">
              <a:rPr lang="en-US" smtClean="0"/>
              <a:t>‹#›</a:t>
            </a:fld>
            <a:endParaRPr lang="en-US"/>
          </a:p>
        </p:txBody>
      </p:sp>
    </p:spTree>
    <p:extLst>
      <p:ext uri="{BB962C8B-B14F-4D97-AF65-F5344CB8AC3E}">
        <p14:creationId xmlns:p14="http://schemas.microsoft.com/office/powerpoint/2010/main" val="4003450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2AE8CD-91E8-43E2-90AE-F2D091C06972}" type="datetimeFigureOut">
              <a:rPr lang="en-US" smtClean="0"/>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03197-C064-412A-AC18-D9B362867CFD}" type="slidenum">
              <a:rPr lang="en-US" smtClean="0"/>
              <a:t>‹#›</a:t>
            </a:fld>
            <a:endParaRPr lang="en-US"/>
          </a:p>
        </p:txBody>
      </p:sp>
    </p:spTree>
    <p:extLst>
      <p:ext uri="{BB962C8B-B14F-4D97-AF65-F5344CB8AC3E}">
        <p14:creationId xmlns:p14="http://schemas.microsoft.com/office/powerpoint/2010/main" val="183149702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E0785-8AC6-4355-9E3F-00E6119D3E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292496-0BE9-4EEB-A995-1C475FF989C2}"/>
              </a:ext>
            </a:extLst>
          </p:cNvPr>
          <p:cNvSpPr>
            <a:spLocks noGrp="1"/>
          </p:cNvSpPr>
          <p:nvPr>
            <p:ph type="dt" sz="half" idx="10"/>
          </p:nvPr>
        </p:nvSpPr>
        <p:spPr/>
        <p:txBody>
          <a:bodyPr/>
          <a:lstStyle/>
          <a:p>
            <a:fld id="{AEF8EDCB-3C00-42AF-A78F-54F1612360D8}" type="datetimeFigureOut">
              <a:rPr lang="en-US" smtClean="0"/>
              <a:t>11/16/2018</a:t>
            </a:fld>
            <a:endParaRPr lang="en-US"/>
          </a:p>
        </p:txBody>
      </p:sp>
      <p:sp>
        <p:nvSpPr>
          <p:cNvPr id="4" name="Footer Placeholder 3">
            <a:extLst>
              <a:ext uri="{FF2B5EF4-FFF2-40B4-BE49-F238E27FC236}">
                <a16:creationId xmlns:a16="http://schemas.microsoft.com/office/drawing/2014/main" id="{F2D75038-6AC8-46B9-9A73-E0E4F02CD6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D2CA7A-5FC0-42D9-88D5-BDE98B2D962C}"/>
              </a:ext>
            </a:extLst>
          </p:cNvPr>
          <p:cNvSpPr>
            <a:spLocks noGrp="1"/>
          </p:cNvSpPr>
          <p:nvPr>
            <p:ph type="sldNum" sz="quarter" idx="12"/>
          </p:nvPr>
        </p:nvSpPr>
        <p:spPr/>
        <p:txBody>
          <a:bodyPr/>
          <a:lstStyle/>
          <a:p>
            <a:fld id="{385351A7-20D9-4721-A7C9-0F90A435F77D}" type="slidenum">
              <a:rPr lang="en-US" smtClean="0"/>
              <a:t>‹#›</a:t>
            </a:fld>
            <a:endParaRPr lang="en-US"/>
          </a:p>
        </p:txBody>
      </p:sp>
    </p:spTree>
    <p:extLst>
      <p:ext uri="{BB962C8B-B14F-4D97-AF65-F5344CB8AC3E}">
        <p14:creationId xmlns:p14="http://schemas.microsoft.com/office/powerpoint/2010/main" val="117727381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2C5E49-02AE-4DD3-8FB8-FE2EE4BF9781}"/>
              </a:ext>
            </a:extLst>
          </p:cNvPr>
          <p:cNvSpPr>
            <a:spLocks noGrp="1"/>
          </p:cNvSpPr>
          <p:nvPr>
            <p:ph type="dt" sz="half" idx="10"/>
          </p:nvPr>
        </p:nvSpPr>
        <p:spPr/>
        <p:txBody>
          <a:bodyPr/>
          <a:lstStyle/>
          <a:p>
            <a:fld id="{AEF8EDCB-3C00-42AF-A78F-54F1612360D8}" type="datetimeFigureOut">
              <a:rPr lang="en-US" smtClean="0"/>
              <a:t>11/16/2018</a:t>
            </a:fld>
            <a:endParaRPr lang="en-US"/>
          </a:p>
        </p:txBody>
      </p:sp>
      <p:sp>
        <p:nvSpPr>
          <p:cNvPr id="3" name="Footer Placeholder 2">
            <a:extLst>
              <a:ext uri="{FF2B5EF4-FFF2-40B4-BE49-F238E27FC236}">
                <a16:creationId xmlns:a16="http://schemas.microsoft.com/office/drawing/2014/main" id="{ABB7A978-82E2-4728-A544-0CF8C85883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E6B496-0649-4AEA-954F-A24CFD3D3636}"/>
              </a:ext>
            </a:extLst>
          </p:cNvPr>
          <p:cNvSpPr>
            <a:spLocks noGrp="1"/>
          </p:cNvSpPr>
          <p:nvPr>
            <p:ph type="sldNum" sz="quarter" idx="12"/>
          </p:nvPr>
        </p:nvSpPr>
        <p:spPr/>
        <p:txBody>
          <a:bodyPr/>
          <a:lstStyle/>
          <a:p>
            <a:fld id="{385351A7-20D9-4721-A7C9-0F90A435F77D}" type="slidenum">
              <a:rPr lang="en-US" smtClean="0"/>
              <a:t>‹#›</a:t>
            </a:fld>
            <a:endParaRPr lang="en-US"/>
          </a:p>
        </p:txBody>
      </p:sp>
    </p:spTree>
    <p:extLst>
      <p:ext uri="{BB962C8B-B14F-4D97-AF65-F5344CB8AC3E}">
        <p14:creationId xmlns:p14="http://schemas.microsoft.com/office/powerpoint/2010/main" val="119639493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02CC0-9365-4B9C-BA5C-5365FE0BF1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20F55F-90F2-4242-ABDC-461D5B34CF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8F8B9B-A92F-48EB-9D0E-471AE8137B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0F39ADA-F403-4C4E-B846-5686A9F29D55}"/>
              </a:ext>
            </a:extLst>
          </p:cNvPr>
          <p:cNvSpPr>
            <a:spLocks noGrp="1"/>
          </p:cNvSpPr>
          <p:nvPr>
            <p:ph type="dt" sz="half" idx="10"/>
          </p:nvPr>
        </p:nvSpPr>
        <p:spPr/>
        <p:txBody>
          <a:bodyPr/>
          <a:lstStyle/>
          <a:p>
            <a:fld id="{AEF8EDCB-3C00-42AF-A78F-54F1612360D8}" type="datetimeFigureOut">
              <a:rPr lang="en-US" smtClean="0"/>
              <a:t>11/16/2018</a:t>
            </a:fld>
            <a:endParaRPr lang="en-US"/>
          </a:p>
        </p:txBody>
      </p:sp>
      <p:sp>
        <p:nvSpPr>
          <p:cNvPr id="6" name="Footer Placeholder 5">
            <a:extLst>
              <a:ext uri="{FF2B5EF4-FFF2-40B4-BE49-F238E27FC236}">
                <a16:creationId xmlns:a16="http://schemas.microsoft.com/office/drawing/2014/main" id="{FCCF2354-0E00-4B13-9D20-00BFCB1FB6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5D2594-988B-4C95-BE88-E2F846D4BA73}"/>
              </a:ext>
            </a:extLst>
          </p:cNvPr>
          <p:cNvSpPr>
            <a:spLocks noGrp="1"/>
          </p:cNvSpPr>
          <p:nvPr>
            <p:ph type="sldNum" sz="quarter" idx="12"/>
          </p:nvPr>
        </p:nvSpPr>
        <p:spPr/>
        <p:txBody>
          <a:bodyPr/>
          <a:lstStyle/>
          <a:p>
            <a:fld id="{385351A7-20D9-4721-A7C9-0F90A435F77D}" type="slidenum">
              <a:rPr lang="en-US" smtClean="0"/>
              <a:t>‹#›</a:t>
            </a:fld>
            <a:endParaRPr lang="en-US"/>
          </a:p>
        </p:txBody>
      </p:sp>
    </p:spTree>
    <p:extLst>
      <p:ext uri="{BB962C8B-B14F-4D97-AF65-F5344CB8AC3E}">
        <p14:creationId xmlns:p14="http://schemas.microsoft.com/office/powerpoint/2010/main" val="59225507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1F756-4376-434A-BD1B-07BE511CD3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50B2CA-5A9B-488C-8CB7-D8386713DC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7DDA45-7CCD-444A-8DAB-AEB3055E6B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437EEB-6178-42EA-9E16-6FF1AA50E178}"/>
              </a:ext>
            </a:extLst>
          </p:cNvPr>
          <p:cNvSpPr>
            <a:spLocks noGrp="1"/>
          </p:cNvSpPr>
          <p:nvPr>
            <p:ph type="dt" sz="half" idx="10"/>
          </p:nvPr>
        </p:nvSpPr>
        <p:spPr/>
        <p:txBody>
          <a:bodyPr/>
          <a:lstStyle/>
          <a:p>
            <a:fld id="{AEF8EDCB-3C00-42AF-A78F-54F1612360D8}" type="datetimeFigureOut">
              <a:rPr lang="en-US" smtClean="0"/>
              <a:t>11/16/2018</a:t>
            </a:fld>
            <a:endParaRPr lang="en-US"/>
          </a:p>
        </p:txBody>
      </p:sp>
      <p:sp>
        <p:nvSpPr>
          <p:cNvPr id="6" name="Footer Placeholder 5">
            <a:extLst>
              <a:ext uri="{FF2B5EF4-FFF2-40B4-BE49-F238E27FC236}">
                <a16:creationId xmlns:a16="http://schemas.microsoft.com/office/drawing/2014/main" id="{4E112F2B-3867-46CF-8D9A-E658608FC1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C1946E-8315-40F5-A490-D4688662D076}"/>
              </a:ext>
            </a:extLst>
          </p:cNvPr>
          <p:cNvSpPr>
            <a:spLocks noGrp="1"/>
          </p:cNvSpPr>
          <p:nvPr>
            <p:ph type="sldNum" sz="quarter" idx="12"/>
          </p:nvPr>
        </p:nvSpPr>
        <p:spPr/>
        <p:txBody>
          <a:bodyPr/>
          <a:lstStyle/>
          <a:p>
            <a:fld id="{385351A7-20D9-4721-A7C9-0F90A435F77D}" type="slidenum">
              <a:rPr lang="en-US" smtClean="0"/>
              <a:t>‹#›</a:t>
            </a:fld>
            <a:endParaRPr lang="en-US"/>
          </a:p>
        </p:txBody>
      </p:sp>
    </p:spTree>
    <p:extLst>
      <p:ext uri="{BB962C8B-B14F-4D97-AF65-F5344CB8AC3E}">
        <p14:creationId xmlns:p14="http://schemas.microsoft.com/office/powerpoint/2010/main" val="301497374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2E13D-0C9E-4E46-B2CD-A7EBA9FC08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D9A3CC-D7B8-46F6-A296-6767BCAF10D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614417-8059-40DF-AA1B-74E0F0195AFB}"/>
              </a:ext>
            </a:extLst>
          </p:cNvPr>
          <p:cNvSpPr>
            <a:spLocks noGrp="1"/>
          </p:cNvSpPr>
          <p:nvPr>
            <p:ph type="dt" sz="half" idx="10"/>
          </p:nvPr>
        </p:nvSpPr>
        <p:spPr/>
        <p:txBody>
          <a:bodyPr/>
          <a:lstStyle/>
          <a:p>
            <a:fld id="{AEF8EDCB-3C00-42AF-A78F-54F1612360D8}" type="datetimeFigureOut">
              <a:rPr lang="en-US" smtClean="0"/>
              <a:t>11/16/2018</a:t>
            </a:fld>
            <a:endParaRPr lang="en-US"/>
          </a:p>
        </p:txBody>
      </p:sp>
      <p:sp>
        <p:nvSpPr>
          <p:cNvPr id="5" name="Footer Placeholder 4">
            <a:extLst>
              <a:ext uri="{FF2B5EF4-FFF2-40B4-BE49-F238E27FC236}">
                <a16:creationId xmlns:a16="http://schemas.microsoft.com/office/drawing/2014/main" id="{08DEC3D8-3A7F-442D-B8D6-842E1BE3CA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7E2F70-521D-4AFD-98AC-8FB3EB516C2A}"/>
              </a:ext>
            </a:extLst>
          </p:cNvPr>
          <p:cNvSpPr>
            <a:spLocks noGrp="1"/>
          </p:cNvSpPr>
          <p:nvPr>
            <p:ph type="sldNum" sz="quarter" idx="12"/>
          </p:nvPr>
        </p:nvSpPr>
        <p:spPr/>
        <p:txBody>
          <a:bodyPr/>
          <a:lstStyle/>
          <a:p>
            <a:fld id="{385351A7-20D9-4721-A7C9-0F90A435F77D}" type="slidenum">
              <a:rPr lang="en-US" smtClean="0"/>
              <a:t>‹#›</a:t>
            </a:fld>
            <a:endParaRPr lang="en-US"/>
          </a:p>
        </p:txBody>
      </p:sp>
    </p:spTree>
    <p:extLst>
      <p:ext uri="{BB962C8B-B14F-4D97-AF65-F5344CB8AC3E}">
        <p14:creationId xmlns:p14="http://schemas.microsoft.com/office/powerpoint/2010/main" val="123814894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0ACB4A-32C7-44C9-9B49-A219E8014F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350B43-99BF-4129-AA2F-4A7B91B0277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9AEB19-B4A1-4A17-8F97-22DBD00568E4}"/>
              </a:ext>
            </a:extLst>
          </p:cNvPr>
          <p:cNvSpPr>
            <a:spLocks noGrp="1"/>
          </p:cNvSpPr>
          <p:nvPr>
            <p:ph type="dt" sz="half" idx="10"/>
          </p:nvPr>
        </p:nvSpPr>
        <p:spPr/>
        <p:txBody>
          <a:bodyPr/>
          <a:lstStyle/>
          <a:p>
            <a:fld id="{AEF8EDCB-3C00-42AF-A78F-54F1612360D8}" type="datetimeFigureOut">
              <a:rPr lang="en-US" smtClean="0"/>
              <a:t>11/16/2018</a:t>
            </a:fld>
            <a:endParaRPr lang="en-US"/>
          </a:p>
        </p:txBody>
      </p:sp>
      <p:sp>
        <p:nvSpPr>
          <p:cNvPr id="5" name="Footer Placeholder 4">
            <a:extLst>
              <a:ext uri="{FF2B5EF4-FFF2-40B4-BE49-F238E27FC236}">
                <a16:creationId xmlns:a16="http://schemas.microsoft.com/office/drawing/2014/main" id="{A5E623CE-4DB9-46DA-AA76-F5F6C5AAAD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28AFA3-BDB0-4171-9D79-DE5178D29FE5}"/>
              </a:ext>
            </a:extLst>
          </p:cNvPr>
          <p:cNvSpPr>
            <a:spLocks noGrp="1"/>
          </p:cNvSpPr>
          <p:nvPr>
            <p:ph type="sldNum" sz="quarter" idx="12"/>
          </p:nvPr>
        </p:nvSpPr>
        <p:spPr/>
        <p:txBody>
          <a:bodyPr/>
          <a:lstStyle/>
          <a:p>
            <a:fld id="{385351A7-20D9-4721-A7C9-0F90A435F77D}" type="slidenum">
              <a:rPr lang="en-US" smtClean="0"/>
              <a:t>‹#›</a:t>
            </a:fld>
            <a:endParaRPr lang="en-US"/>
          </a:p>
        </p:txBody>
      </p:sp>
    </p:spTree>
    <p:extLst>
      <p:ext uri="{BB962C8B-B14F-4D97-AF65-F5344CB8AC3E}">
        <p14:creationId xmlns:p14="http://schemas.microsoft.com/office/powerpoint/2010/main" val="1422355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vice layou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8" y="620431"/>
            <a:ext cx="11306469" cy="403137"/>
          </a:xfrm>
        </p:spPr>
        <p:txBody>
          <a:bodyPr wrap="square" lIns="0" tIns="0" rIns="0" bIns="0">
            <a:spAutoFit/>
          </a:bodyPr>
          <a:lstStyle>
            <a:lvl1pPr>
              <a:lnSpc>
                <a:spcPts val="3075"/>
              </a:lnSpc>
              <a:defRPr sz="2745">
                <a:solidFill>
                  <a:schemeClr val="tx1"/>
                </a:solidFill>
              </a:defRPr>
            </a:lvl1pPr>
          </a:lstStyle>
          <a:p>
            <a:r>
              <a:rPr lang="en-US"/>
              <a:t>Device layout 1: one column</a:t>
            </a:r>
          </a:p>
        </p:txBody>
      </p:sp>
      <p:sp>
        <p:nvSpPr>
          <p:cNvPr id="4" name="Text Placeholder 3"/>
          <p:cNvSpPr>
            <a:spLocks noGrp="1"/>
          </p:cNvSpPr>
          <p:nvPr>
            <p:ph type="body" sz="quarter" idx="10" hasCustomPrompt="1"/>
          </p:nvPr>
        </p:nvSpPr>
        <p:spPr>
          <a:xfrm>
            <a:off x="455998" y="1882335"/>
            <a:ext cx="4758211" cy="589905"/>
          </a:xfrm>
        </p:spPr>
        <p:txBody>
          <a:bodyPr wrap="square" lIns="0" tIns="0" rIns="0" bIns="0">
            <a:spAutoFit/>
          </a:bodyPr>
          <a:lstStyle>
            <a:lvl1pPr marL="0" indent="0">
              <a:lnSpc>
                <a:spcPts val="2307"/>
              </a:lnSpc>
              <a:buNone/>
              <a:defRPr sz="1961" b="0" i="0">
                <a:solidFill>
                  <a:schemeClr val="tx1"/>
                </a:solidFill>
                <a:latin typeface="+mn-lt"/>
              </a:defRPr>
            </a:lvl1pPr>
            <a:lvl2pPr marL="219685" indent="0">
              <a:buNone/>
              <a:defRPr/>
            </a:lvl2pPr>
            <a:lvl3pPr marL="439368" indent="0">
              <a:buNone/>
              <a:defRPr/>
            </a:lvl3pPr>
            <a:lvl4pPr marL="659054" indent="0">
              <a:buNone/>
              <a:defRPr/>
            </a:lvl4pPr>
            <a:lvl5pPr marL="878738" indent="0">
              <a:buNone/>
              <a:defRPr/>
            </a:lvl5pPr>
          </a:lstStyle>
          <a:p>
            <a:pPr lvl="0"/>
            <a:r>
              <a:rPr lang="pt-BR"/>
              <a:t>Subhead Segoe UI Regular 20/24. Em volor resequaectur.</a:t>
            </a:r>
            <a:endParaRPr lang="en-US"/>
          </a:p>
        </p:txBody>
      </p:sp>
      <p:sp>
        <p:nvSpPr>
          <p:cNvPr id="5" name="Text Placeholder 4"/>
          <p:cNvSpPr>
            <a:spLocks noGrp="1"/>
          </p:cNvSpPr>
          <p:nvPr>
            <p:ph type="body" sz="quarter" idx="11" hasCustomPrompt="1"/>
          </p:nvPr>
        </p:nvSpPr>
        <p:spPr>
          <a:xfrm>
            <a:off x="455995" y="2707600"/>
            <a:ext cx="4758210" cy="2489596"/>
          </a:xfrm>
        </p:spPr>
        <p:txBody>
          <a:bodyPr lIns="0" tIns="0" rIns="0" bIns="0"/>
          <a:lstStyle>
            <a:lvl1pPr marL="274606" indent="-274606">
              <a:lnSpc>
                <a:spcPts val="1730"/>
              </a:lnSpc>
              <a:spcBef>
                <a:spcPts val="0"/>
              </a:spcBef>
              <a:buFont typeface="Arial" panose="020B0604020202020204" pitchFamily="34" charset="0"/>
              <a:buChar char="•"/>
              <a:defRPr sz="1372" b="0" i="0">
                <a:solidFill>
                  <a:schemeClr val="tx1"/>
                </a:solidFill>
                <a:latin typeface="+mn-lt"/>
              </a:defRPr>
            </a:lvl1pPr>
            <a:lvl2pPr marL="0" indent="0">
              <a:lnSpc>
                <a:spcPts val="1730"/>
              </a:lnSpc>
              <a:spcBef>
                <a:spcPts val="0"/>
              </a:spcBef>
              <a:buNone/>
              <a:defRPr sz="1345">
                <a:solidFill>
                  <a:schemeClr val="tx1"/>
                </a:solidFill>
              </a:defRPr>
            </a:lvl2pPr>
            <a:lvl3pPr marL="439368" indent="0">
              <a:buNone/>
              <a:defRPr/>
            </a:lvl3pPr>
            <a:lvl4pPr marL="659054" indent="0">
              <a:buNone/>
              <a:defRPr/>
            </a:lvl4pPr>
            <a:lvl5pPr marL="878738"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a:p>
            <a:pPr lvl="0"/>
            <a:endParaRPr lang="en-US"/>
          </a:p>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a:p>
            <a:pPr lvl="0"/>
            <a:endParaRPr lang="en-US"/>
          </a:p>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a:t>
            </a:r>
          </a:p>
        </p:txBody>
      </p:sp>
      <p:sp>
        <p:nvSpPr>
          <p:cNvPr id="6" name="TextBox 5">
            <a:extLst>
              <a:ext uri="{FF2B5EF4-FFF2-40B4-BE49-F238E27FC236}">
                <a16:creationId xmlns:a16="http://schemas.microsoft.com/office/drawing/2014/main" id="{19BDCC0B-7D09-445D-B366-724337F2A695}"/>
              </a:ext>
            </a:extLst>
          </p:cNvPr>
          <p:cNvSpPr txBox="1"/>
          <p:nvPr userDrawn="1"/>
        </p:nvSpPr>
        <p:spPr>
          <a:xfrm>
            <a:off x="4771594" y="6528019"/>
            <a:ext cx="3100136" cy="411915"/>
          </a:xfrm>
          <a:prstGeom prst="rect">
            <a:avLst/>
          </a:prstGeom>
          <a:noFill/>
        </p:spPr>
        <p:txBody>
          <a:bodyPr wrap="square" lIns="179285" tIns="143428" rIns="179285" bIns="143428" rtlCol="0">
            <a:spAutoFit/>
          </a:bodyPr>
          <a:lstStyle/>
          <a:p>
            <a:pPr algn="ctr">
              <a:lnSpc>
                <a:spcPct val="90000"/>
              </a:lnSpc>
              <a:spcAft>
                <a:spcPts val="588"/>
              </a:spcAft>
            </a:pPr>
            <a:r>
              <a:rPr lang="en-US" sz="882">
                <a:solidFill>
                  <a:schemeClr val="bg1">
                    <a:lumMod val="75000"/>
                  </a:schemeClr>
                </a:solidFill>
                <a:ea typeface="Segoe UI" pitchFamily="34" charset="0"/>
                <a:cs typeface="Segoe UI" pitchFamily="34" charset="0"/>
              </a:rPr>
              <a:t>Microsoft Confidential - Internal Use Only</a:t>
            </a:r>
            <a:endParaRPr lang="en-US" sz="882">
              <a:solidFill>
                <a:schemeClr val="bg1">
                  <a:lumMod val="75000"/>
                </a:schemeClr>
              </a:solidFill>
            </a:endParaRPr>
          </a:p>
        </p:txBody>
      </p:sp>
    </p:spTree>
    <p:extLst>
      <p:ext uri="{BB962C8B-B14F-4D97-AF65-F5344CB8AC3E}">
        <p14:creationId xmlns:p14="http://schemas.microsoft.com/office/powerpoint/2010/main" val="425614890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29386-8989-4A10-8D9C-EA90703332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CEB893-EC07-47BF-9780-68960BDF21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0DB603-A74E-4907-9EA5-03743251CA24}"/>
              </a:ext>
            </a:extLst>
          </p:cNvPr>
          <p:cNvSpPr>
            <a:spLocks noGrp="1"/>
          </p:cNvSpPr>
          <p:nvPr>
            <p:ph type="dt" sz="half" idx="10"/>
          </p:nvPr>
        </p:nvSpPr>
        <p:spPr/>
        <p:txBody>
          <a:bodyPr/>
          <a:lstStyle/>
          <a:p>
            <a:fld id="{5DD28FDC-DE10-4C4D-8858-98C4AE726B9F}" type="datetimeFigureOut">
              <a:rPr lang="en-US" smtClean="0"/>
              <a:t>11/16/2018</a:t>
            </a:fld>
            <a:endParaRPr lang="en-US"/>
          </a:p>
        </p:txBody>
      </p:sp>
      <p:sp>
        <p:nvSpPr>
          <p:cNvPr id="5" name="Footer Placeholder 4">
            <a:extLst>
              <a:ext uri="{FF2B5EF4-FFF2-40B4-BE49-F238E27FC236}">
                <a16:creationId xmlns:a16="http://schemas.microsoft.com/office/drawing/2014/main" id="{A132898C-CC9D-440C-BDCA-E24BF250AC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2331B0-FCB8-4D7F-B7F1-28A460B244F6}"/>
              </a:ext>
            </a:extLst>
          </p:cNvPr>
          <p:cNvSpPr>
            <a:spLocks noGrp="1"/>
          </p:cNvSpPr>
          <p:nvPr>
            <p:ph type="sldNum" sz="quarter" idx="12"/>
          </p:nvPr>
        </p:nvSpPr>
        <p:spPr/>
        <p:txBody>
          <a:bodyPr/>
          <a:lstStyle/>
          <a:p>
            <a:fld id="{C9EE7441-1E07-441E-9FEF-ED472D3936FB}" type="slidenum">
              <a:rPr lang="en-US" smtClean="0"/>
              <a:t>‹#›</a:t>
            </a:fld>
            <a:endParaRPr lang="en-US"/>
          </a:p>
        </p:txBody>
      </p:sp>
    </p:spTree>
    <p:extLst>
      <p:ext uri="{BB962C8B-B14F-4D97-AF65-F5344CB8AC3E}">
        <p14:creationId xmlns:p14="http://schemas.microsoft.com/office/powerpoint/2010/main" val="720085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F4698-6BCC-47DE-93B2-4F87FE40A1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1A4AFC-2B97-4470-AB04-18AA5B582D5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D7677B-1D3F-4513-8397-A482DB103E53}"/>
              </a:ext>
            </a:extLst>
          </p:cNvPr>
          <p:cNvSpPr>
            <a:spLocks noGrp="1"/>
          </p:cNvSpPr>
          <p:nvPr>
            <p:ph type="dt" sz="half" idx="10"/>
          </p:nvPr>
        </p:nvSpPr>
        <p:spPr/>
        <p:txBody>
          <a:bodyPr/>
          <a:lstStyle/>
          <a:p>
            <a:fld id="{5DD28FDC-DE10-4C4D-8858-98C4AE726B9F}" type="datetimeFigureOut">
              <a:rPr lang="en-US" smtClean="0"/>
              <a:t>11/16/2018</a:t>
            </a:fld>
            <a:endParaRPr lang="en-US"/>
          </a:p>
        </p:txBody>
      </p:sp>
      <p:sp>
        <p:nvSpPr>
          <p:cNvPr id="5" name="Footer Placeholder 4">
            <a:extLst>
              <a:ext uri="{FF2B5EF4-FFF2-40B4-BE49-F238E27FC236}">
                <a16:creationId xmlns:a16="http://schemas.microsoft.com/office/drawing/2014/main" id="{3920E1D7-5B8A-4EB4-AFAB-94B92B70E5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36E329-E161-4C5A-A941-4C997BDB59C8}"/>
              </a:ext>
            </a:extLst>
          </p:cNvPr>
          <p:cNvSpPr>
            <a:spLocks noGrp="1"/>
          </p:cNvSpPr>
          <p:nvPr>
            <p:ph type="sldNum" sz="quarter" idx="12"/>
          </p:nvPr>
        </p:nvSpPr>
        <p:spPr/>
        <p:txBody>
          <a:bodyPr/>
          <a:lstStyle/>
          <a:p>
            <a:fld id="{C9EE7441-1E07-441E-9FEF-ED472D3936FB}" type="slidenum">
              <a:rPr lang="en-US" smtClean="0"/>
              <a:t>‹#›</a:t>
            </a:fld>
            <a:endParaRPr lang="en-US"/>
          </a:p>
        </p:txBody>
      </p:sp>
    </p:spTree>
    <p:extLst>
      <p:ext uri="{BB962C8B-B14F-4D97-AF65-F5344CB8AC3E}">
        <p14:creationId xmlns:p14="http://schemas.microsoft.com/office/powerpoint/2010/main" val="24726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110E7-7FF2-45C6-B8BA-3308D37DF6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3636EA-8C3A-482E-BF03-1763C9AEC1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D9459E8-16EB-4D5E-9525-06D6A2825314}"/>
              </a:ext>
            </a:extLst>
          </p:cNvPr>
          <p:cNvSpPr>
            <a:spLocks noGrp="1"/>
          </p:cNvSpPr>
          <p:nvPr>
            <p:ph type="dt" sz="half" idx="10"/>
          </p:nvPr>
        </p:nvSpPr>
        <p:spPr/>
        <p:txBody>
          <a:bodyPr/>
          <a:lstStyle/>
          <a:p>
            <a:fld id="{5DD28FDC-DE10-4C4D-8858-98C4AE726B9F}" type="datetimeFigureOut">
              <a:rPr lang="en-US" smtClean="0"/>
              <a:t>11/16/2018</a:t>
            </a:fld>
            <a:endParaRPr lang="en-US"/>
          </a:p>
        </p:txBody>
      </p:sp>
      <p:sp>
        <p:nvSpPr>
          <p:cNvPr id="5" name="Footer Placeholder 4">
            <a:extLst>
              <a:ext uri="{FF2B5EF4-FFF2-40B4-BE49-F238E27FC236}">
                <a16:creationId xmlns:a16="http://schemas.microsoft.com/office/drawing/2014/main" id="{0DEC1103-803C-4B42-BFDA-D373FA9AE3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F3B2E9-E133-44B9-8129-5A80554C45FD}"/>
              </a:ext>
            </a:extLst>
          </p:cNvPr>
          <p:cNvSpPr>
            <a:spLocks noGrp="1"/>
          </p:cNvSpPr>
          <p:nvPr>
            <p:ph type="sldNum" sz="quarter" idx="12"/>
          </p:nvPr>
        </p:nvSpPr>
        <p:spPr/>
        <p:txBody>
          <a:bodyPr/>
          <a:lstStyle/>
          <a:p>
            <a:fld id="{C9EE7441-1E07-441E-9FEF-ED472D3936FB}" type="slidenum">
              <a:rPr lang="en-US" smtClean="0"/>
              <a:t>‹#›</a:t>
            </a:fld>
            <a:endParaRPr lang="en-US"/>
          </a:p>
        </p:txBody>
      </p:sp>
    </p:spTree>
    <p:extLst>
      <p:ext uri="{BB962C8B-B14F-4D97-AF65-F5344CB8AC3E}">
        <p14:creationId xmlns:p14="http://schemas.microsoft.com/office/powerpoint/2010/main" val="209643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675EB-5CBE-4594-9B4C-19A2A84116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DADC15-F4D1-4D6F-AD71-7FEA1E0A070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5143F1-8D97-4996-B996-E47B9E4812F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309F33-AD30-403D-9890-49491D1567C2}"/>
              </a:ext>
            </a:extLst>
          </p:cNvPr>
          <p:cNvSpPr>
            <a:spLocks noGrp="1"/>
          </p:cNvSpPr>
          <p:nvPr>
            <p:ph type="dt" sz="half" idx="10"/>
          </p:nvPr>
        </p:nvSpPr>
        <p:spPr/>
        <p:txBody>
          <a:bodyPr/>
          <a:lstStyle/>
          <a:p>
            <a:fld id="{5DD28FDC-DE10-4C4D-8858-98C4AE726B9F}" type="datetimeFigureOut">
              <a:rPr lang="en-US" smtClean="0"/>
              <a:t>11/16/2018</a:t>
            </a:fld>
            <a:endParaRPr lang="en-US"/>
          </a:p>
        </p:txBody>
      </p:sp>
      <p:sp>
        <p:nvSpPr>
          <p:cNvPr id="6" name="Footer Placeholder 5">
            <a:extLst>
              <a:ext uri="{FF2B5EF4-FFF2-40B4-BE49-F238E27FC236}">
                <a16:creationId xmlns:a16="http://schemas.microsoft.com/office/drawing/2014/main" id="{8DD3733C-8731-4B2C-8A45-1D0C9145D4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9A7788-F4EE-47E9-98D6-722D6801809A}"/>
              </a:ext>
            </a:extLst>
          </p:cNvPr>
          <p:cNvSpPr>
            <a:spLocks noGrp="1"/>
          </p:cNvSpPr>
          <p:nvPr>
            <p:ph type="sldNum" sz="quarter" idx="12"/>
          </p:nvPr>
        </p:nvSpPr>
        <p:spPr/>
        <p:txBody>
          <a:bodyPr/>
          <a:lstStyle/>
          <a:p>
            <a:fld id="{C9EE7441-1E07-441E-9FEF-ED472D3936FB}" type="slidenum">
              <a:rPr lang="en-US" smtClean="0"/>
              <a:t>‹#›</a:t>
            </a:fld>
            <a:endParaRPr lang="en-US"/>
          </a:p>
        </p:txBody>
      </p:sp>
    </p:spTree>
    <p:extLst>
      <p:ext uri="{BB962C8B-B14F-4D97-AF65-F5344CB8AC3E}">
        <p14:creationId xmlns:p14="http://schemas.microsoft.com/office/powerpoint/2010/main" val="776547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C33A7-A5FE-4EFB-84A5-132B315609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F3F6A4-43CE-4107-AB52-0A82FC6C87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954F68D-968A-42A5-985D-ED0126BA8A3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E4A53C-9AE8-48D6-80FE-757B08F234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2FCC925-BC1B-4CAC-A859-C474EC5F805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1F1D64-A26A-4D3E-B804-B589027B6F11}"/>
              </a:ext>
            </a:extLst>
          </p:cNvPr>
          <p:cNvSpPr>
            <a:spLocks noGrp="1"/>
          </p:cNvSpPr>
          <p:nvPr>
            <p:ph type="dt" sz="half" idx="10"/>
          </p:nvPr>
        </p:nvSpPr>
        <p:spPr/>
        <p:txBody>
          <a:bodyPr/>
          <a:lstStyle/>
          <a:p>
            <a:fld id="{5DD28FDC-DE10-4C4D-8858-98C4AE726B9F}" type="datetimeFigureOut">
              <a:rPr lang="en-US" smtClean="0"/>
              <a:t>11/16/2018</a:t>
            </a:fld>
            <a:endParaRPr lang="en-US"/>
          </a:p>
        </p:txBody>
      </p:sp>
      <p:sp>
        <p:nvSpPr>
          <p:cNvPr id="8" name="Footer Placeholder 7">
            <a:extLst>
              <a:ext uri="{FF2B5EF4-FFF2-40B4-BE49-F238E27FC236}">
                <a16:creationId xmlns:a16="http://schemas.microsoft.com/office/drawing/2014/main" id="{DC119F13-595B-430D-A0C2-BE69B61B36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65A652-359F-4EBE-92F7-F9A7D2EC4A0B}"/>
              </a:ext>
            </a:extLst>
          </p:cNvPr>
          <p:cNvSpPr>
            <a:spLocks noGrp="1"/>
          </p:cNvSpPr>
          <p:nvPr>
            <p:ph type="sldNum" sz="quarter" idx="12"/>
          </p:nvPr>
        </p:nvSpPr>
        <p:spPr/>
        <p:txBody>
          <a:bodyPr/>
          <a:lstStyle/>
          <a:p>
            <a:fld id="{C9EE7441-1E07-441E-9FEF-ED472D3936FB}" type="slidenum">
              <a:rPr lang="en-US" smtClean="0"/>
              <a:t>‹#›</a:t>
            </a:fld>
            <a:endParaRPr lang="en-US"/>
          </a:p>
        </p:txBody>
      </p:sp>
    </p:spTree>
    <p:extLst>
      <p:ext uri="{BB962C8B-B14F-4D97-AF65-F5344CB8AC3E}">
        <p14:creationId xmlns:p14="http://schemas.microsoft.com/office/powerpoint/2010/main" val="1732697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560F9-68BC-4919-981C-AF5DD75021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E26A6F-DA39-4DEB-A639-DAA77AC96041}"/>
              </a:ext>
            </a:extLst>
          </p:cNvPr>
          <p:cNvSpPr>
            <a:spLocks noGrp="1"/>
          </p:cNvSpPr>
          <p:nvPr>
            <p:ph type="dt" sz="half" idx="10"/>
          </p:nvPr>
        </p:nvSpPr>
        <p:spPr/>
        <p:txBody>
          <a:bodyPr/>
          <a:lstStyle/>
          <a:p>
            <a:fld id="{5DD28FDC-DE10-4C4D-8858-98C4AE726B9F}" type="datetimeFigureOut">
              <a:rPr lang="en-US" smtClean="0"/>
              <a:t>11/16/2018</a:t>
            </a:fld>
            <a:endParaRPr lang="en-US"/>
          </a:p>
        </p:txBody>
      </p:sp>
      <p:sp>
        <p:nvSpPr>
          <p:cNvPr id="4" name="Footer Placeholder 3">
            <a:extLst>
              <a:ext uri="{FF2B5EF4-FFF2-40B4-BE49-F238E27FC236}">
                <a16:creationId xmlns:a16="http://schemas.microsoft.com/office/drawing/2014/main" id="{60930551-E301-404E-8B72-E5B0272634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771B7C-4801-40CC-9085-B89234E02F51}"/>
              </a:ext>
            </a:extLst>
          </p:cNvPr>
          <p:cNvSpPr>
            <a:spLocks noGrp="1"/>
          </p:cNvSpPr>
          <p:nvPr>
            <p:ph type="sldNum" sz="quarter" idx="12"/>
          </p:nvPr>
        </p:nvSpPr>
        <p:spPr/>
        <p:txBody>
          <a:bodyPr/>
          <a:lstStyle/>
          <a:p>
            <a:fld id="{C9EE7441-1E07-441E-9FEF-ED472D3936FB}" type="slidenum">
              <a:rPr lang="en-US" smtClean="0"/>
              <a:t>‹#›</a:t>
            </a:fld>
            <a:endParaRPr lang="en-US"/>
          </a:p>
        </p:txBody>
      </p:sp>
    </p:spTree>
    <p:extLst>
      <p:ext uri="{BB962C8B-B14F-4D97-AF65-F5344CB8AC3E}">
        <p14:creationId xmlns:p14="http://schemas.microsoft.com/office/powerpoint/2010/main" val="1859722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5B7563-B727-4BC9-8E36-C2AD1CA010A1}"/>
              </a:ext>
            </a:extLst>
          </p:cNvPr>
          <p:cNvSpPr>
            <a:spLocks noGrp="1"/>
          </p:cNvSpPr>
          <p:nvPr>
            <p:ph type="dt" sz="half" idx="10"/>
          </p:nvPr>
        </p:nvSpPr>
        <p:spPr/>
        <p:txBody>
          <a:bodyPr/>
          <a:lstStyle/>
          <a:p>
            <a:fld id="{5DD28FDC-DE10-4C4D-8858-98C4AE726B9F}" type="datetimeFigureOut">
              <a:rPr lang="en-US" smtClean="0"/>
              <a:t>11/16/2018</a:t>
            </a:fld>
            <a:endParaRPr lang="en-US"/>
          </a:p>
        </p:txBody>
      </p:sp>
      <p:sp>
        <p:nvSpPr>
          <p:cNvPr id="3" name="Footer Placeholder 2">
            <a:extLst>
              <a:ext uri="{FF2B5EF4-FFF2-40B4-BE49-F238E27FC236}">
                <a16:creationId xmlns:a16="http://schemas.microsoft.com/office/drawing/2014/main" id="{DD527258-5DB1-40C5-A9CE-7081C527CB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EACD8C-5D6D-4BC0-A01B-C1E024B640B1}"/>
              </a:ext>
            </a:extLst>
          </p:cNvPr>
          <p:cNvSpPr>
            <a:spLocks noGrp="1"/>
          </p:cNvSpPr>
          <p:nvPr>
            <p:ph type="sldNum" sz="quarter" idx="12"/>
          </p:nvPr>
        </p:nvSpPr>
        <p:spPr/>
        <p:txBody>
          <a:bodyPr/>
          <a:lstStyle/>
          <a:p>
            <a:fld id="{C9EE7441-1E07-441E-9FEF-ED472D3936FB}" type="slidenum">
              <a:rPr lang="en-US" smtClean="0"/>
              <a:t>‹#›</a:t>
            </a:fld>
            <a:endParaRPr lang="en-US"/>
          </a:p>
        </p:txBody>
      </p:sp>
    </p:spTree>
    <p:extLst>
      <p:ext uri="{BB962C8B-B14F-4D97-AF65-F5344CB8AC3E}">
        <p14:creationId xmlns:p14="http://schemas.microsoft.com/office/powerpoint/2010/main" val="3701982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2AE8CD-91E8-43E2-90AE-F2D091C06972}" type="datetimeFigureOut">
              <a:rPr lang="en-US" smtClean="0"/>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03197-C064-412A-AC18-D9B362867CFD}" type="slidenum">
              <a:rPr lang="en-US" smtClean="0"/>
              <a:t>‹#›</a:t>
            </a:fld>
            <a:endParaRPr lang="en-US"/>
          </a:p>
        </p:txBody>
      </p:sp>
    </p:spTree>
    <p:extLst>
      <p:ext uri="{BB962C8B-B14F-4D97-AF65-F5344CB8AC3E}">
        <p14:creationId xmlns:p14="http://schemas.microsoft.com/office/powerpoint/2010/main" val="7546789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13176-1BC7-4EB2-8876-1A33ADE57D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0D7C72-2F5D-4ECD-BA62-8D970C8A15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66AB5B-1EA4-4764-81E3-BECC466B15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5088CB6-C418-4C17-8ECD-60E58F2D7B1F}"/>
              </a:ext>
            </a:extLst>
          </p:cNvPr>
          <p:cNvSpPr>
            <a:spLocks noGrp="1"/>
          </p:cNvSpPr>
          <p:nvPr>
            <p:ph type="dt" sz="half" idx="10"/>
          </p:nvPr>
        </p:nvSpPr>
        <p:spPr/>
        <p:txBody>
          <a:bodyPr/>
          <a:lstStyle/>
          <a:p>
            <a:fld id="{5DD28FDC-DE10-4C4D-8858-98C4AE726B9F}" type="datetimeFigureOut">
              <a:rPr lang="en-US" smtClean="0"/>
              <a:t>11/16/2018</a:t>
            </a:fld>
            <a:endParaRPr lang="en-US"/>
          </a:p>
        </p:txBody>
      </p:sp>
      <p:sp>
        <p:nvSpPr>
          <p:cNvPr id="6" name="Footer Placeholder 5">
            <a:extLst>
              <a:ext uri="{FF2B5EF4-FFF2-40B4-BE49-F238E27FC236}">
                <a16:creationId xmlns:a16="http://schemas.microsoft.com/office/drawing/2014/main" id="{31022664-B083-47A3-AF13-53440EA10C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5ACF83-0F92-41B5-A1C7-68F9060C99B8}"/>
              </a:ext>
            </a:extLst>
          </p:cNvPr>
          <p:cNvSpPr>
            <a:spLocks noGrp="1"/>
          </p:cNvSpPr>
          <p:nvPr>
            <p:ph type="sldNum" sz="quarter" idx="12"/>
          </p:nvPr>
        </p:nvSpPr>
        <p:spPr/>
        <p:txBody>
          <a:bodyPr/>
          <a:lstStyle/>
          <a:p>
            <a:fld id="{C9EE7441-1E07-441E-9FEF-ED472D3936FB}" type="slidenum">
              <a:rPr lang="en-US" smtClean="0"/>
              <a:t>‹#›</a:t>
            </a:fld>
            <a:endParaRPr lang="en-US"/>
          </a:p>
        </p:txBody>
      </p:sp>
    </p:spTree>
    <p:extLst>
      <p:ext uri="{BB962C8B-B14F-4D97-AF65-F5344CB8AC3E}">
        <p14:creationId xmlns:p14="http://schemas.microsoft.com/office/powerpoint/2010/main" val="3860417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AB1E8-BAAC-4BBD-A2A8-CEDE862460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02DEBC-5A92-4022-AEE0-71CEC79A6A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6BED9C-4578-457B-8B0D-F7128863A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86A7609-4645-415B-9D78-6DB9B765458E}"/>
              </a:ext>
            </a:extLst>
          </p:cNvPr>
          <p:cNvSpPr>
            <a:spLocks noGrp="1"/>
          </p:cNvSpPr>
          <p:nvPr>
            <p:ph type="dt" sz="half" idx="10"/>
          </p:nvPr>
        </p:nvSpPr>
        <p:spPr/>
        <p:txBody>
          <a:bodyPr/>
          <a:lstStyle/>
          <a:p>
            <a:fld id="{5DD28FDC-DE10-4C4D-8858-98C4AE726B9F}" type="datetimeFigureOut">
              <a:rPr lang="en-US" smtClean="0"/>
              <a:t>11/16/2018</a:t>
            </a:fld>
            <a:endParaRPr lang="en-US"/>
          </a:p>
        </p:txBody>
      </p:sp>
      <p:sp>
        <p:nvSpPr>
          <p:cNvPr id="6" name="Footer Placeholder 5">
            <a:extLst>
              <a:ext uri="{FF2B5EF4-FFF2-40B4-BE49-F238E27FC236}">
                <a16:creationId xmlns:a16="http://schemas.microsoft.com/office/drawing/2014/main" id="{0DABA3B1-E352-4525-82FF-175C3425D2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75E562-DF53-4B94-A244-9E61DC368992}"/>
              </a:ext>
            </a:extLst>
          </p:cNvPr>
          <p:cNvSpPr>
            <a:spLocks noGrp="1"/>
          </p:cNvSpPr>
          <p:nvPr>
            <p:ph type="sldNum" sz="quarter" idx="12"/>
          </p:nvPr>
        </p:nvSpPr>
        <p:spPr/>
        <p:txBody>
          <a:bodyPr/>
          <a:lstStyle/>
          <a:p>
            <a:fld id="{C9EE7441-1E07-441E-9FEF-ED472D3936FB}" type="slidenum">
              <a:rPr lang="en-US" smtClean="0"/>
              <a:t>‹#›</a:t>
            </a:fld>
            <a:endParaRPr lang="en-US"/>
          </a:p>
        </p:txBody>
      </p:sp>
    </p:spTree>
    <p:extLst>
      <p:ext uri="{BB962C8B-B14F-4D97-AF65-F5344CB8AC3E}">
        <p14:creationId xmlns:p14="http://schemas.microsoft.com/office/powerpoint/2010/main" val="3099012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F111-247E-4D75-93E2-FC71897F14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039C96-FE1C-4377-AD41-B8891EBC4B7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58B6B0-10CF-4567-B538-49279EB3608B}"/>
              </a:ext>
            </a:extLst>
          </p:cNvPr>
          <p:cNvSpPr>
            <a:spLocks noGrp="1"/>
          </p:cNvSpPr>
          <p:nvPr>
            <p:ph type="dt" sz="half" idx="10"/>
          </p:nvPr>
        </p:nvSpPr>
        <p:spPr/>
        <p:txBody>
          <a:bodyPr/>
          <a:lstStyle/>
          <a:p>
            <a:fld id="{5DD28FDC-DE10-4C4D-8858-98C4AE726B9F}" type="datetimeFigureOut">
              <a:rPr lang="en-US" smtClean="0"/>
              <a:t>11/16/2018</a:t>
            </a:fld>
            <a:endParaRPr lang="en-US"/>
          </a:p>
        </p:txBody>
      </p:sp>
      <p:sp>
        <p:nvSpPr>
          <p:cNvPr id="5" name="Footer Placeholder 4">
            <a:extLst>
              <a:ext uri="{FF2B5EF4-FFF2-40B4-BE49-F238E27FC236}">
                <a16:creationId xmlns:a16="http://schemas.microsoft.com/office/drawing/2014/main" id="{0B1967E3-7BAF-48B8-BEDE-B167D68585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566E02-4F8A-4EC1-A5B5-5AA0F22BE038}"/>
              </a:ext>
            </a:extLst>
          </p:cNvPr>
          <p:cNvSpPr>
            <a:spLocks noGrp="1"/>
          </p:cNvSpPr>
          <p:nvPr>
            <p:ph type="sldNum" sz="quarter" idx="12"/>
          </p:nvPr>
        </p:nvSpPr>
        <p:spPr/>
        <p:txBody>
          <a:bodyPr/>
          <a:lstStyle/>
          <a:p>
            <a:fld id="{C9EE7441-1E07-441E-9FEF-ED472D3936FB}" type="slidenum">
              <a:rPr lang="en-US" smtClean="0"/>
              <a:t>‹#›</a:t>
            </a:fld>
            <a:endParaRPr lang="en-US"/>
          </a:p>
        </p:txBody>
      </p:sp>
    </p:spTree>
    <p:extLst>
      <p:ext uri="{BB962C8B-B14F-4D97-AF65-F5344CB8AC3E}">
        <p14:creationId xmlns:p14="http://schemas.microsoft.com/office/powerpoint/2010/main" val="1641584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192EB3-0E65-4562-A871-ECE2BB2FEF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C63DF5-DBC7-454C-9F82-A5CB1D181CB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D9A2BE-8675-4139-8C81-FCF822AD7898}"/>
              </a:ext>
            </a:extLst>
          </p:cNvPr>
          <p:cNvSpPr>
            <a:spLocks noGrp="1"/>
          </p:cNvSpPr>
          <p:nvPr>
            <p:ph type="dt" sz="half" idx="10"/>
          </p:nvPr>
        </p:nvSpPr>
        <p:spPr/>
        <p:txBody>
          <a:bodyPr/>
          <a:lstStyle/>
          <a:p>
            <a:fld id="{5DD28FDC-DE10-4C4D-8858-98C4AE726B9F}" type="datetimeFigureOut">
              <a:rPr lang="en-US" smtClean="0"/>
              <a:t>11/16/2018</a:t>
            </a:fld>
            <a:endParaRPr lang="en-US"/>
          </a:p>
        </p:txBody>
      </p:sp>
      <p:sp>
        <p:nvSpPr>
          <p:cNvPr id="5" name="Footer Placeholder 4">
            <a:extLst>
              <a:ext uri="{FF2B5EF4-FFF2-40B4-BE49-F238E27FC236}">
                <a16:creationId xmlns:a16="http://schemas.microsoft.com/office/drawing/2014/main" id="{5091F54F-B8BF-4EB2-8690-E9DD13C568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989417-A533-402A-96E0-3FFD93ED99DE}"/>
              </a:ext>
            </a:extLst>
          </p:cNvPr>
          <p:cNvSpPr>
            <a:spLocks noGrp="1"/>
          </p:cNvSpPr>
          <p:nvPr>
            <p:ph type="sldNum" sz="quarter" idx="12"/>
          </p:nvPr>
        </p:nvSpPr>
        <p:spPr/>
        <p:txBody>
          <a:bodyPr/>
          <a:lstStyle/>
          <a:p>
            <a:fld id="{C9EE7441-1E07-441E-9FEF-ED472D3936FB}" type="slidenum">
              <a:rPr lang="en-US" smtClean="0"/>
              <a:t>‹#›</a:t>
            </a:fld>
            <a:endParaRPr lang="en-US"/>
          </a:p>
        </p:txBody>
      </p:sp>
    </p:spTree>
    <p:extLst>
      <p:ext uri="{BB962C8B-B14F-4D97-AF65-F5344CB8AC3E}">
        <p14:creationId xmlns:p14="http://schemas.microsoft.com/office/powerpoint/2010/main" val="18390977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07216-F7B1-4C81-B8BD-134C27EB4FF6}"/>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2BCED5FA-8940-4E21-A401-C495192F41BE}"/>
              </a:ext>
            </a:extLst>
          </p:cNvPr>
          <p:cNvSpPr>
            <a:spLocks noGrp="1"/>
          </p:cNvSpPr>
          <p:nvPr>
            <p:ph sz="quarter" idx="10"/>
          </p:nvPr>
        </p:nvSpPr>
        <p:spPr>
          <a:xfrm>
            <a:off x="133350" y="3524250"/>
            <a:ext cx="11791950" cy="456151"/>
          </a:xfrm>
        </p:spPr>
        <p:txBody>
          <a:bodyPr/>
          <a:lstStyle>
            <a:lvl1pPr marL="0" indent="0">
              <a:buNone/>
              <a:defRPr sz="1960"/>
            </a:lvl1pPr>
          </a:lstStyle>
          <a:p>
            <a:pPr lvl="0"/>
            <a:r>
              <a:rPr lang="en-US"/>
              <a:t>Edit Master text</a:t>
            </a:r>
          </a:p>
        </p:txBody>
      </p:sp>
      <p:sp>
        <p:nvSpPr>
          <p:cNvPr id="6" name="Content Placeholder 5">
            <a:extLst>
              <a:ext uri="{FF2B5EF4-FFF2-40B4-BE49-F238E27FC236}">
                <a16:creationId xmlns:a16="http://schemas.microsoft.com/office/drawing/2014/main" id="{5C97759B-BDDF-432D-BFF3-FD24428427AA}"/>
              </a:ext>
            </a:extLst>
          </p:cNvPr>
          <p:cNvSpPr>
            <a:spLocks noGrp="1"/>
          </p:cNvSpPr>
          <p:nvPr>
            <p:ph sz="quarter" idx="11"/>
          </p:nvPr>
        </p:nvSpPr>
        <p:spPr>
          <a:xfrm>
            <a:off x="5391150" y="6153150"/>
            <a:ext cx="6534150" cy="627864"/>
          </a:xfrm>
        </p:spPr>
        <p:txBody>
          <a:bodyPr/>
          <a:lstStyle>
            <a:lvl1pPr marL="0" indent="0">
              <a:buNone/>
              <a:defRPr sz="3200"/>
            </a:lvl1pPr>
          </a:lstStyle>
          <a:p>
            <a:pPr lvl="0"/>
            <a:r>
              <a:rPr lang="en-US"/>
              <a:t>Edit Master text</a:t>
            </a:r>
          </a:p>
        </p:txBody>
      </p:sp>
    </p:spTree>
    <p:extLst>
      <p:ext uri="{BB962C8B-B14F-4D97-AF65-F5344CB8AC3E}">
        <p14:creationId xmlns:p14="http://schemas.microsoft.com/office/powerpoint/2010/main" val="329435863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2"/>
                    </a:gs>
                    <a:gs pos="100000">
                      <a:schemeClr val="tx2"/>
                    </a:gs>
                  </a:gsLst>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991509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100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163911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mp; Content 1st level colo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39" y="1189177"/>
            <a:ext cx="11653523" cy="1985641"/>
          </a:xfrm>
        </p:spPr>
        <p:txBody>
          <a:bodyPr/>
          <a:lstStyle>
            <a:lvl1pPr marL="340814" indent="-340814">
              <a:buFont typeface="Arial" panose="020B0604020202020204" pitchFamily="34" charset="0"/>
              <a:buChar char="•"/>
              <a:defRPr>
                <a:gradFill>
                  <a:gsLst>
                    <a:gs pos="1250">
                      <a:schemeClr val="tx2"/>
                    </a:gs>
                    <a:gs pos="100000">
                      <a:schemeClr val="tx2"/>
                    </a:gs>
                  </a:gsLst>
                </a:gradFill>
              </a:defRPr>
            </a:lvl1pPr>
            <a:lvl2pPr marL="555573" indent="-214759">
              <a:buFont typeface="Arial" panose="020B0604020202020204" pitchFamily="34" charset="0"/>
              <a:buChar char="•"/>
              <a:defRPr sz="1961"/>
            </a:lvl2pPr>
            <a:lvl3pPr marL="782782" indent="-227209">
              <a:buFont typeface="Arial" panose="020B0604020202020204" pitchFamily="34" charset="0"/>
              <a:buChar char="•"/>
              <a:defRPr/>
            </a:lvl3pPr>
            <a:lvl4pPr marL="1009991" indent="-227209">
              <a:buFont typeface="Arial" panose="020B0604020202020204" pitchFamily="34" charset="0"/>
              <a:buChar char="•"/>
              <a:defRPr/>
            </a:lvl4pPr>
            <a:lvl5pPr marL="1237200" indent="-227209">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492224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mp; Conten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39" y="1189177"/>
            <a:ext cx="11653523" cy="1985641"/>
          </a:xfrm>
        </p:spPr>
        <p:txBody>
          <a:bodyPr/>
          <a:lstStyle>
            <a:lvl1pPr marL="340814" indent="-340814">
              <a:buFont typeface="Arial" panose="020B0604020202020204" pitchFamily="34" charset="0"/>
              <a:buChar char="•"/>
              <a:defRPr>
                <a:gradFill>
                  <a:gsLst>
                    <a:gs pos="1250">
                      <a:schemeClr val="tx1"/>
                    </a:gs>
                    <a:gs pos="100000">
                      <a:schemeClr val="tx1"/>
                    </a:gs>
                  </a:gsLst>
                  <a:lin ang="5400000" scaled="0"/>
                </a:gradFill>
              </a:defRPr>
            </a:lvl1pPr>
            <a:lvl2pPr marL="555573" indent="-214759">
              <a:buFont typeface="Arial" panose="020B0604020202020204" pitchFamily="34" charset="0"/>
              <a:buChar char="•"/>
              <a:defRPr sz="1961"/>
            </a:lvl2pPr>
            <a:lvl3pPr marL="782782" indent="-227209">
              <a:buFont typeface="Arial" panose="020B0604020202020204" pitchFamily="34" charset="0"/>
              <a:buChar char="•"/>
              <a:defRPr/>
            </a:lvl3pPr>
            <a:lvl4pPr marL="1009991" indent="-227209">
              <a:buFont typeface="Arial" panose="020B0604020202020204" pitchFamily="34" charset="0"/>
              <a:buChar char="•"/>
              <a:defRPr/>
            </a:lvl4pPr>
            <a:lvl5pPr marL="1237200" indent="-227209">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313262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9175"/>
            <a:ext cx="5378548" cy="1877004"/>
          </a:xfrm>
        </p:spPr>
        <p:txBody>
          <a:bodyPr wrap="square">
            <a:spAutoFit/>
          </a:bodyPr>
          <a:lstStyle>
            <a:lvl1pPr marL="0" indent="0">
              <a:spcBef>
                <a:spcPts val="1200"/>
              </a:spcBef>
              <a:buClr>
                <a:schemeClr val="tx1"/>
              </a:buClr>
              <a:buFont typeface="Wingdings" pitchFamily="2" charset="2"/>
              <a:buNone/>
              <a:defRPr sz="3137">
                <a:gradFill>
                  <a:gsLst>
                    <a:gs pos="1250">
                      <a:schemeClr val="tx2"/>
                    </a:gs>
                    <a:gs pos="100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7">
                <a:gradFill>
                  <a:gsLst>
                    <a:gs pos="1250">
                      <a:schemeClr val="tx2"/>
                    </a:gs>
                    <a:gs pos="100000">
                      <a:schemeClr val="tx2"/>
                    </a:gs>
                  </a:gsLst>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095883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2AE8CD-91E8-43E2-90AE-F2D091C06972}" type="datetimeFigureOut">
              <a:rPr lang="en-US" smtClean="0"/>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03197-C064-412A-AC18-D9B362867CFD}" type="slidenum">
              <a:rPr lang="en-US" smtClean="0"/>
              <a:t>‹#›</a:t>
            </a:fld>
            <a:endParaRPr lang="en-US"/>
          </a:p>
        </p:txBody>
      </p:sp>
    </p:spTree>
    <p:extLst>
      <p:ext uri="{BB962C8B-B14F-4D97-AF65-F5344CB8AC3E}">
        <p14:creationId xmlns:p14="http://schemas.microsoft.com/office/powerpoint/2010/main" val="37658054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9175"/>
            <a:ext cx="5378548" cy="1877004"/>
          </a:xfrm>
        </p:spPr>
        <p:txBody>
          <a:bodyPr wrap="square">
            <a:spAutoFit/>
          </a:bodyPr>
          <a:lstStyle>
            <a:lvl1pPr marL="0" indent="0">
              <a:spcBef>
                <a:spcPts val="1200"/>
              </a:spcBef>
              <a:buClr>
                <a:schemeClr val="tx1"/>
              </a:buClr>
              <a:buFont typeface="Wingdings" pitchFamily="2" charset="2"/>
              <a:buNone/>
              <a:defRPr sz="3137">
                <a:gradFill>
                  <a:gsLst>
                    <a:gs pos="1250">
                      <a:schemeClr val="tx1"/>
                    </a:gs>
                    <a:gs pos="100000">
                      <a:schemeClr val="tx1"/>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7">
                <a:gradFill>
                  <a:gsLst>
                    <a:gs pos="1250">
                      <a:schemeClr val="tx1"/>
                    </a:gs>
                    <a:gs pos="100000">
                      <a:schemeClr val="tx1"/>
                    </a:gs>
                  </a:gsLst>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929645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9176"/>
            <a:ext cx="5378548" cy="2377940"/>
          </a:xfrm>
        </p:spPr>
        <p:txBody>
          <a:bodyPr wrap="square">
            <a:spAutoFit/>
          </a:bodyPr>
          <a:lstStyle>
            <a:lvl1pPr marL="281677" indent="-281677">
              <a:spcBef>
                <a:spcPts val="1200"/>
              </a:spcBef>
              <a:buClr>
                <a:srgbClr val="0078D7"/>
              </a:buClr>
              <a:buFont typeface="Arial" pitchFamily="34" charset="0"/>
              <a:buChar char="•"/>
              <a:defRPr sz="3137">
                <a:gradFill>
                  <a:gsLst>
                    <a:gs pos="1250">
                      <a:schemeClr val="tx2"/>
                    </a:gs>
                    <a:gs pos="100000">
                      <a:schemeClr val="tx2"/>
                    </a:gs>
                  </a:gsLst>
                  <a:lin ang="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9176"/>
            <a:ext cx="5378548" cy="2377940"/>
          </a:xfrm>
        </p:spPr>
        <p:txBody>
          <a:bodyPr wrap="square">
            <a:spAutoFit/>
          </a:bodyPr>
          <a:lstStyle>
            <a:lvl1pPr marL="281677" indent="-281677">
              <a:spcBef>
                <a:spcPts val="1200"/>
              </a:spcBef>
              <a:buClr>
                <a:srgbClr val="0078D7"/>
              </a:buClr>
              <a:buFont typeface="Arial" pitchFamily="34" charset="0"/>
              <a:buChar char="•"/>
              <a:defRPr sz="3137">
                <a:gradFill>
                  <a:gsLst>
                    <a:gs pos="1250">
                      <a:schemeClr val="tx2"/>
                    </a:gs>
                    <a:gs pos="100000">
                      <a:schemeClr val="tx2"/>
                    </a:gs>
                  </a:gsLst>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874052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 Bullet tex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9176"/>
            <a:ext cx="5378548" cy="2377940"/>
          </a:xfrm>
        </p:spPr>
        <p:txBody>
          <a:bodyPr wrap="square">
            <a:spAutoFit/>
          </a:bodyPr>
          <a:lstStyle>
            <a:lvl1pPr marL="281677" indent="-281677">
              <a:spcBef>
                <a:spcPts val="1200"/>
              </a:spcBef>
              <a:buClr>
                <a:schemeClr val="tx1"/>
              </a:buClr>
              <a:buFont typeface="Arial" pitchFamily="34" charset="0"/>
              <a:buChar char="•"/>
              <a:defRPr sz="3137">
                <a:gradFill>
                  <a:gsLst>
                    <a:gs pos="1250">
                      <a:schemeClr val="tx1"/>
                    </a:gs>
                    <a:gs pos="100000">
                      <a:schemeClr val="tx1"/>
                    </a:gs>
                  </a:gsLst>
                  <a:lin ang="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9176"/>
            <a:ext cx="5378548" cy="2377940"/>
          </a:xfrm>
        </p:spPr>
        <p:txBody>
          <a:bodyPr wrap="square">
            <a:spAutoFit/>
          </a:bodyPr>
          <a:lstStyle>
            <a:lvl1pPr marL="281677" indent="-281677">
              <a:spcBef>
                <a:spcPts val="1200"/>
              </a:spcBef>
              <a:buClr>
                <a:schemeClr val="tx1"/>
              </a:buClr>
              <a:buFont typeface="Arial" pitchFamily="34" charset="0"/>
              <a:buChar char="•"/>
              <a:defRPr sz="3137">
                <a:gradFill>
                  <a:gsLst>
                    <a:gs pos="1250">
                      <a:schemeClr val="tx1"/>
                    </a:gs>
                    <a:gs pos="100000">
                      <a:schemeClr val="tx1"/>
                    </a:gs>
                  </a:gsLst>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581270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2758745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269240" y="1187621"/>
            <a:ext cx="9860672" cy="1158793"/>
          </a:xfrm>
        </p:spPr>
        <p:txBody>
          <a:bodyPr/>
          <a:lstStyle>
            <a:lvl1pPr marL="0" indent="0">
              <a:buNone/>
              <a:defRPr sz="7058" baseline="0">
                <a:gradFill>
                  <a:gsLst>
                    <a:gs pos="1250">
                      <a:schemeClr val="bg1"/>
                    </a:gs>
                    <a:gs pos="100000">
                      <a:schemeClr val="bg1"/>
                    </a:gs>
                  </a:gsLst>
                  <a:lin ang="5400000" scaled="0"/>
                </a:gradFill>
              </a:defRPr>
            </a:lvl1pPr>
            <a:lvl2pPr marL="336145" indent="0">
              <a:buNone/>
              <a:defRPr/>
            </a:lvl2pPr>
            <a:lvl3pPr marL="560241" indent="0">
              <a:buNone/>
              <a:defRPr/>
            </a:lvl3pPr>
            <a:lvl4pPr marL="784338" indent="0">
              <a:buNone/>
              <a:defRPr/>
            </a:lvl4pPr>
            <a:lvl5pPr marL="1008435" indent="0">
              <a:buNone/>
              <a:defRPr/>
            </a:lvl5pPr>
          </a:lstStyle>
          <a:p>
            <a:pPr lvl="0"/>
            <a:r>
              <a:rPr lang="en-US"/>
              <a:t>Demo title</a:t>
            </a:r>
          </a:p>
        </p:txBody>
      </p:sp>
      <p:sp>
        <p:nvSpPr>
          <p:cNvPr id="4" name="Text Placeholder 3"/>
          <p:cNvSpPr>
            <a:spLocks noGrp="1"/>
          </p:cNvSpPr>
          <p:nvPr>
            <p:ph type="body" sz="quarter" idx="11" hasCustomPrompt="1"/>
          </p:nvPr>
        </p:nvSpPr>
        <p:spPr>
          <a:xfrm>
            <a:off x="269239" y="3877276"/>
            <a:ext cx="9860673" cy="615609"/>
          </a:xfrm>
        </p:spPr>
        <p:txBody>
          <a:bodyPr/>
          <a:lstStyle>
            <a:lvl1pPr marL="0" indent="0">
              <a:buNone/>
              <a:defRPr sz="3137" baseline="0">
                <a:gradFill>
                  <a:gsLst>
                    <a:gs pos="1250">
                      <a:schemeClr val="bg1"/>
                    </a:gs>
                    <a:gs pos="100000">
                      <a:schemeClr val="bg1"/>
                    </a:gs>
                  </a:gsLst>
                  <a:lin ang="5400000" scaled="0"/>
                </a:gradFill>
              </a:defRPr>
            </a:lvl1pPr>
            <a:lvl2pPr marL="336145" indent="0">
              <a:buNone/>
              <a:defRPr>
                <a:gradFill>
                  <a:gsLst>
                    <a:gs pos="1250">
                      <a:schemeClr val="bg1"/>
                    </a:gs>
                    <a:gs pos="100000">
                      <a:schemeClr val="bg1"/>
                    </a:gs>
                  </a:gsLst>
                  <a:lin ang="5400000" scaled="0"/>
                </a:gradFill>
              </a:defRPr>
            </a:lvl2pPr>
            <a:lvl3pPr marL="560241" indent="0">
              <a:buNone/>
              <a:defRPr>
                <a:gradFill>
                  <a:gsLst>
                    <a:gs pos="1250">
                      <a:schemeClr val="bg1"/>
                    </a:gs>
                    <a:gs pos="100000">
                      <a:schemeClr val="bg1"/>
                    </a:gs>
                  </a:gsLst>
                  <a:lin ang="5400000" scaled="0"/>
                </a:gradFill>
              </a:defRPr>
            </a:lvl3pPr>
            <a:lvl4pPr marL="784338" indent="0">
              <a:buNone/>
              <a:defRPr>
                <a:gradFill>
                  <a:gsLst>
                    <a:gs pos="1250">
                      <a:schemeClr val="bg1"/>
                    </a:gs>
                    <a:gs pos="100000">
                      <a:schemeClr val="bg1"/>
                    </a:gs>
                  </a:gsLst>
                  <a:lin ang="5400000" scaled="0"/>
                </a:gradFill>
              </a:defRPr>
            </a:lvl4pPr>
            <a:lvl5pPr marL="1008435" indent="0">
              <a:buNone/>
              <a:defRPr>
                <a:gradFill>
                  <a:gsLst>
                    <a:gs pos="1250">
                      <a:schemeClr val="bg1"/>
                    </a:gs>
                    <a:gs pos="100000">
                      <a:schemeClr val="bg1"/>
                    </a:gs>
                  </a:gsLst>
                  <a:lin ang="5400000" scaled="0"/>
                </a:gradFill>
              </a:defRPr>
            </a:lvl5pPr>
          </a:lstStyle>
          <a:p>
            <a:pPr lvl="0"/>
            <a:r>
              <a:rPr lang="en-US"/>
              <a:t>Speaker Name</a:t>
            </a:r>
          </a:p>
        </p:txBody>
      </p:sp>
    </p:spTree>
    <p:extLst>
      <p:ext uri="{BB962C8B-B14F-4D97-AF65-F5344CB8AC3E}">
        <p14:creationId xmlns:p14="http://schemas.microsoft.com/office/powerpoint/2010/main" val="295813875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269240" y="1187621"/>
            <a:ext cx="9860672" cy="1158793"/>
          </a:xfrm>
        </p:spPr>
        <p:txBody>
          <a:bodyPr/>
          <a:lstStyle>
            <a:lvl1pPr marL="0" indent="0">
              <a:buNone/>
              <a:defRPr sz="7058" baseline="0">
                <a:gradFill>
                  <a:gsLst>
                    <a:gs pos="1250">
                      <a:schemeClr val="bg1"/>
                    </a:gs>
                    <a:gs pos="100000">
                      <a:schemeClr val="bg1"/>
                    </a:gs>
                  </a:gsLst>
                  <a:lin ang="5400000" scaled="0"/>
                </a:gradFill>
              </a:defRPr>
            </a:lvl1pPr>
            <a:lvl2pPr marL="336145" indent="0">
              <a:buNone/>
              <a:defRPr/>
            </a:lvl2pPr>
            <a:lvl3pPr marL="560241" indent="0">
              <a:buNone/>
              <a:defRPr/>
            </a:lvl3pPr>
            <a:lvl4pPr marL="784338" indent="0">
              <a:buNone/>
              <a:defRPr/>
            </a:lvl4pPr>
            <a:lvl5pPr marL="1008435" indent="0">
              <a:buNone/>
              <a:defRPr/>
            </a:lvl5pPr>
          </a:lstStyle>
          <a:p>
            <a:pPr lvl="0"/>
            <a:r>
              <a:rPr lang="en-US"/>
              <a:t>Video title</a:t>
            </a:r>
          </a:p>
        </p:txBody>
      </p:sp>
    </p:spTree>
    <p:extLst>
      <p:ext uri="{BB962C8B-B14F-4D97-AF65-F5344CB8AC3E}">
        <p14:creationId xmlns:p14="http://schemas.microsoft.com/office/powerpoint/2010/main" val="88760952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269240" y="2084172"/>
            <a:ext cx="11650410" cy="1158793"/>
          </a:xfrm>
        </p:spPr>
        <p:txBody>
          <a:bodyPr/>
          <a:lstStyle>
            <a:lvl1pPr marL="0" indent="0">
              <a:buNone/>
              <a:defRPr sz="7058" baseline="0">
                <a:gradFill>
                  <a:gsLst>
                    <a:gs pos="1250">
                      <a:schemeClr val="tx1"/>
                    </a:gs>
                    <a:gs pos="100000">
                      <a:schemeClr val="tx1"/>
                    </a:gs>
                  </a:gsLst>
                  <a:lin ang="5400000" scaled="0"/>
                </a:gradFill>
              </a:defRPr>
            </a:lvl1pPr>
            <a:lvl2pPr marL="336145" indent="0">
              <a:buNone/>
              <a:defRPr/>
            </a:lvl2pPr>
            <a:lvl3pPr marL="560241" indent="0">
              <a:buNone/>
              <a:defRPr/>
            </a:lvl3pPr>
            <a:lvl4pPr marL="784338" indent="0">
              <a:buNone/>
              <a:defRPr/>
            </a:lvl4pPr>
            <a:lvl5pPr marL="1008435" indent="0">
              <a:buNone/>
              <a:defRPr/>
            </a:lvl5pPr>
          </a:lstStyle>
          <a:p>
            <a:pPr lvl="0"/>
            <a:r>
              <a:rPr lang="en-US"/>
              <a:t>Section title</a:t>
            </a:r>
          </a:p>
        </p:txBody>
      </p:sp>
    </p:spTree>
    <p:extLst>
      <p:ext uri="{BB962C8B-B14F-4D97-AF65-F5344CB8AC3E}">
        <p14:creationId xmlns:p14="http://schemas.microsoft.com/office/powerpoint/2010/main" val="250912768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269240" y="2084172"/>
            <a:ext cx="11650410" cy="1158793"/>
          </a:xfrm>
        </p:spPr>
        <p:txBody>
          <a:bodyPr/>
          <a:lstStyle>
            <a:lvl1pPr marL="0" indent="0">
              <a:buNone/>
              <a:defRPr sz="7058" baseline="0">
                <a:gradFill>
                  <a:gsLst>
                    <a:gs pos="1250">
                      <a:schemeClr val="bg1"/>
                    </a:gs>
                    <a:gs pos="100000">
                      <a:schemeClr val="bg1"/>
                    </a:gs>
                  </a:gsLst>
                  <a:lin ang="5400000" scaled="0"/>
                </a:gradFill>
              </a:defRPr>
            </a:lvl1pPr>
            <a:lvl2pPr marL="336145" indent="0">
              <a:buNone/>
              <a:defRPr/>
            </a:lvl2pPr>
            <a:lvl3pPr marL="560241" indent="0">
              <a:buNone/>
              <a:defRPr/>
            </a:lvl3pPr>
            <a:lvl4pPr marL="784338" indent="0">
              <a:buNone/>
              <a:defRPr/>
            </a:lvl4pPr>
            <a:lvl5pPr marL="1008435" indent="0">
              <a:buNone/>
              <a:defRPr/>
            </a:lvl5pPr>
          </a:lstStyle>
          <a:p>
            <a:pPr lvl="0"/>
            <a:r>
              <a:rPr lang="en-US"/>
              <a:t>Section title</a:t>
            </a:r>
          </a:p>
        </p:txBody>
      </p:sp>
    </p:spTree>
    <p:extLst>
      <p:ext uri="{BB962C8B-B14F-4D97-AF65-F5344CB8AC3E}">
        <p14:creationId xmlns:p14="http://schemas.microsoft.com/office/powerpoint/2010/main" val="131472689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269240" y="2084172"/>
            <a:ext cx="11650410" cy="1158793"/>
          </a:xfrm>
        </p:spPr>
        <p:txBody>
          <a:bodyPr/>
          <a:lstStyle>
            <a:lvl1pPr marL="0" indent="0">
              <a:buNone/>
              <a:defRPr sz="7058" baseline="0">
                <a:gradFill>
                  <a:gsLst>
                    <a:gs pos="1250">
                      <a:schemeClr val="bg1"/>
                    </a:gs>
                    <a:gs pos="100000">
                      <a:schemeClr val="bg1"/>
                    </a:gs>
                  </a:gsLst>
                  <a:lin ang="5400000" scaled="0"/>
                </a:gradFill>
              </a:defRPr>
            </a:lvl1pPr>
            <a:lvl2pPr marL="336145" indent="0">
              <a:buNone/>
              <a:defRPr/>
            </a:lvl2pPr>
            <a:lvl3pPr marL="560241" indent="0">
              <a:buNone/>
              <a:defRPr/>
            </a:lvl3pPr>
            <a:lvl4pPr marL="784338" indent="0">
              <a:buNone/>
              <a:defRPr/>
            </a:lvl4pPr>
            <a:lvl5pPr marL="1008435" indent="0">
              <a:buNone/>
              <a:defRPr/>
            </a:lvl5pPr>
          </a:lstStyle>
          <a:p>
            <a:pPr lvl="0"/>
            <a:r>
              <a:rPr lang="en-US"/>
              <a:t>Section title</a:t>
            </a:r>
          </a:p>
        </p:txBody>
      </p:sp>
    </p:spTree>
    <p:extLst>
      <p:ext uri="{BB962C8B-B14F-4D97-AF65-F5344CB8AC3E}">
        <p14:creationId xmlns:p14="http://schemas.microsoft.com/office/powerpoint/2010/main" val="90105986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0/50 Photo Layout">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bwMode="ltGray">
          <a:xfrm>
            <a:off x="6097556"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p>
        </p:txBody>
      </p:sp>
      <p:sp>
        <p:nvSpPr>
          <p:cNvPr id="4" name="Text Placeholder 3"/>
          <p:cNvSpPr>
            <a:spLocks noGrp="1"/>
          </p:cNvSpPr>
          <p:nvPr>
            <p:ph type="body" sz="quarter" idx="11" hasCustomPrompt="1"/>
          </p:nvPr>
        </p:nvSpPr>
        <p:spPr>
          <a:xfrm>
            <a:off x="269239" y="2587820"/>
            <a:ext cx="5378549" cy="849463"/>
          </a:xfrm>
        </p:spPr>
        <p:txBody>
          <a:bodyPr/>
          <a:lstStyle>
            <a:lvl1pPr marL="0" indent="0">
              <a:buNone/>
              <a:defRPr sz="4800"/>
            </a:lvl1pPr>
            <a:lvl2pPr marL="336145" indent="0">
              <a:buNone/>
              <a:defRPr/>
            </a:lvl2pPr>
            <a:lvl3pPr marL="560241" indent="0">
              <a:buNone/>
              <a:defRPr/>
            </a:lvl3pPr>
            <a:lvl4pPr marL="784338" indent="0">
              <a:buNone/>
              <a:defRPr/>
            </a:lvl4pPr>
            <a:lvl5pPr marL="1008435" indent="0">
              <a:buNone/>
              <a:defRPr/>
            </a:lvl5pPr>
          </a:lstStyle>
          <a:p>
            <a:pPr lvl="0"/>
            <a:r>
              <a:rPr lang="en-US"/>
              <a:t>50/50 photo layout</a:t>
            </a:r>
          </a:p>
        </p:txBody>
      </p:sp>
    </p:spTree>
    <p:extLst>
      <p:ext uri="{BB962C8B-B14F-4D97-AF65-F5344CB8AC3E}">
        <p14:creationId xmlns:p14="http://schemas.microsoft.com/office/powerpoint/2010/main" val="212516792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2AE8CD-91E8-43E2-90AE-F2D091C06972}" type="datetimeFigureOut">
              <a:rPr lang="en-US" smtClean="0"/>
              <a:t>11/16/2018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03197-C064-412A-AC18-D9B362867CFD}" type="slidenum">
              <a:rPr lang="en-US" smtClean="0"/>
              <a:t>‹#›</a:t>
            </a:fld>
            <a:endParaRPr lang="en-US"/>
          </a:p>
        </p:txBody>
      </p:sp>
    </p:spTree>
    <p:extLst>
      <p:ext uri="{BB962C8B-B14F-4D97-AF65-F5344CB8AC3E}">
        <p14:creationId xmlns:p14="http://schemas.microsoft.com/office/powerpoint/2010/main" val="9643159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50/50 Photo Layout">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269239" y="2587820"/>
            <a:ext cx="5378549" cy="849463"/>
          </a:xfrm>
        </p:spPr>
        <p:txBody>
          <a:bodyPr/>
          <a:lstStyle>
            <a:lvl1pPr marL="0" indent="0">
              <a:buNone/>
              <a:defRPr sz="4800"/>
            </a:lvl1pPr>
            <a:lvl2pPr marL="336145" indent="0">
              <a:buNone/>
              <a:defRPr/>
            </a:lvl2pPr>
            <a:lvl3pPr marL="560241" indent="0">
              <a:buNone/>
              <a:defRPr/>
            </a:lvl3pPr>
            <a:lvl4pPr marL="784338" indent="0">
              <a:buNone/>
              <a:defRPr/>
            </a:lvl4pPr>
            <a:lvl5pPr marL="1008435" indent="0">
              <a:buNone/>
              <a:defRPr/>
            </a:lvl5pPr>
          </a:lstStyle>
          <a:p>
            <a:pPr lvl="0"/>
            <a:r>
              <a:rPr lang="en-US"/>
              <a:t>50/50 photo layout</a:t>
            </a:r>
          </a:p>
        </p:txBody>
      </p:sp>
    </p:spTree>
    <p:extLst>
      <p:ext uri="{BB962C8B-B14F-4D97-AF65-F5344CB8AC3E}">
        <p14:creationId xmlns:p14="http://schemas.microsoft.com/office/powerpoint/2010/main" val="358911606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763079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rgbClr val="0078D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345991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03297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randing slide white">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bwMode="invGray">
          <a:xfrm>
            <a:off x="450203" y="3083652"/>
            <a:ext cx="3227129" cy="692057"/>
          </a:xfrm>
          <a:prstGeom prst="rect">
            <a:avLst/>
          </a:prstGeom>
        </p:spPr>
      </p:pic>
      <p:sp>
        <p:nvSpPr>
          <p:cNvPr id="4" name="Text Box 3"/>
          <p:cNvSpPr txBox="1">
            <a:spLocks noChangeArrowheads="1"/>
          </p:cNvSpPr>
          <p:nvPr userDrawn="1"/>
        </p:nvSpPr>
        <p:spPr bwMode="blackWhite">
          <a:xfrm>
            <a:off x="269239" y="6171616"/>
            <a:ext cx="11653522"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marL="0" marR="0" lvl="0" indent="0" algn="l" defTabSz="913924" rtl="0" eaLnBrk="0" fontAlgn="auto" latinLnBrk="0" hangingPunct="0">
              <a:lnSpc>
                <a:spcPct val="100000"/>
              </a:lnSpc>
              <a:spcBef>
                <a:spcPts val="0"/>
              </a:spcBef>
              <a:spcAft>
                <a:spcPts val="0"/>
              </a:spcAft>
              <a:buClrTx/>
              <a:buSzTx/>
              <a:buFontTx/>
              <a:buNone/>
              <a:tabLst/>
              <a:defRPr/>
            </a:pPr>
            <a:r>
              <a:rPr kumimoji="0" lang="en-US" sz="686" b="0" i="0" u="none" strike="noStrike" kern="1200" cap="none" spc="0" normalizeH="0" baseline="0" noProof="0">
                <a:ln>
                  <a:noFill/>
                </a:ln>
                <a:gradFill>
                  <a:gsLst>
                    <a:gs pos="0">
                      <a:srgbClr val="505050"/>
                    </a:gs>
                    <a:gs pos="100000">
                      <a:srgbClr val="505050"/>
                    </a:gs>
                  </a:gsLst>
                  <a:lin ang="5400000" scaled="0"/>
                </a:gradFill>
                <a:effectLst/>
                <a:uLnTx/>
                <a:uFillTx/>
                <a:latin typeface="Segoe UI"/>
                <a:ea typeface="+mn-ea"/>
                <a:cs typeface="Segoe UI" pitchFamily="34" charset="0"/>
              </a:rPr>
              <a:t>© 2015 Microsoft Corporation. All rights reserved. </a:t>
            </a:r>
          </a:p>
        </p:txBody>
      </p:sp>
    </p:spTree>
    <p:extLst>
      <p:ext uri="{BB962C8B-B14F-4D97-AF65-F5344CB8AC3E}">
        <p14:creationId xmlns:p14="http://schemas.microsoft.com/office/powerpoint/2010/main" val="2460674732"/>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randing slide Accent 1">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bwMode="invGray">
          <a:xfrm>
            <a:off x="450205" y="3083652"/>
            <a:ext cx="3227129" cy="692059"/>
          </a:xfrm>
          <a:prstGeom prst="rect">
            <a:avLst/>
          </a:prstGeom>
        </p:spPr>
      </p:pic>
      <p:sp>
        <p:nvSpPr>
          <p:cNvPr id="6" name="Text Box 3"/>
          <p:cNvSpPr txBox="1">
            <a:spLocks noChangeArrowheads="1"/>
          </p:cNvSpPr>
          <p:nvPr userDrawn="1"/>
        </p:nvSpPr>
        <p:spPr bwMode="blackWhite">
          <a:xfrm>
            <a:off x="269239" y="6171616"/>
            <a:ext cx="11653522"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marL="0" marR="0" lvl="0" indent="0" algn="l" defTabSz="913924" rtl="0" eaLnBrk="0" fontAlgn="auto" latinLnBrk="0" hangingPunct="0">
              <a:lnSpc>
                <a:spcPct val="100000"/>
              </a:lnSpc>
              <a:spcBef>
                <a:spcPts val="0"/>
              </a:spcBef>
              <a:spcAft>
                <a:spcPts val="0"/>
              </a:spcAft>
              <a:buClrTx/>
              <a:buSzTx/>
              <a:buFontTx/>
              <a:buNone/>
              <a:tabLst/>
              <a:defRPr/>
            </a:pPr>
            <a:r>
              <a:rPr kumimoji="0" lang="en-US" sz="686"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rPr>
              <a:t>© 2015 Microsoft Corporation. All rights reserved. </a:t>
            </a:r>
          </a:p>
        </p:txBody>
      </p:sp>
    </p:spTree>
    <p:extLst>
      <p:ext uri="{BB962C8B-B14F-4D97-AF65-F5344CB8AC3E}">
        <p14:creationId xmlns:p14="http://schemas.microsoft.com/office/powerpoint/2010/main" val="1380835546"/>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294" spc="-98" baseline="0">
                <a:gradFill>
                  <a:gsLst>
                    <a:gs pos="100000">
                      <a:schemeClr val="tx2"/>
                    </a:gs>
                    <a:gs pos="0">
                      <a:schemeClr val="tx2"/>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269301" y="3878574"/>
            <a:ext cx="7171337" cy="1792326"/>
          </a:xfrm>
          <a:noFill/>
        </p:spPr>
        <p:txBody>
          <a:bodyPr lIns="146304" tIns="109728" rIns="146304" bIns="109728">
            <a:noAutofit/>
          </a:bodyPr>
          <a:lstStyle>
            <a:lvl1pPr marL="0" indent="0">
              <a:spcBef>
                <a:spcPts val="0"/>
              </a:spcBef>
              <a:buNone/>
              <a:defRPr sz="3137" spc="0" baseline="0">
                <a:gradFill>
                  <a:gsLst>
                    <a:gs pos="91000">
                      <a:schemeClr val="tx1"/>
                    </a:gs>
                    <a:gs pos="0">
                      <a:schemeClr val="tx1"/>
                    </a:gs>
                  </a:gsLst>
                  <a:lin ang="5400000" scaled="0"/>
                </a:gradFill>
                <a:latin typeface="+mj-lt"/>
              </a:defRPr>
            </a:lvl1pPr>
          </a:lstStyle>
          <a:p>
            <a:pPr lvl="0"/>
            <a:r>
              <a:rPr lang="en-US"/>
              <a:t>Speaker Name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213" y="5799727"/>
            <a:ext cx="2193276" cy="806897"/>
          </a:xfrm>
          <a:prstGeom prst="rect">
            <a:avLst/>
          </a:prstGeom>
        </p:spPr>
      </p:pic>
    </p:spTree>
    <p:extLst>
      <p:ext uri="{BB962C8B-B14F-4D97-AF65-F5344CB8AC3E}">
        <p14:creationId xmlns:p14="http://schemas.microsoft.com/office/powerpoint/2010/main" val="2899136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69239" y="2077800"/>
            <a:ext cx="6274974" cy="269602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1655" y="1927276"/>
            <a:ext cx="7744259" cy="2106897"/>
          </a:xfrm>
          <a:prstGeom prst="rect">
            <a:avLst/>
          </a:prstGeom>
        </p:spPr>
      </p:pic>
      <p:sp>
        <p:nvSpPr>
          <p:cNvPr id="6" name="Rectangle 5"/>
          <p:cNvSpPr/>
          <p:nvPr userDrawn="1"/>
        </p:nvSpPr>
        <p:spPr bwMode="gray">
          <a:xfrm>
            <a:off x="0" y="5646494"/>
            <a:ext cx="12191377" cy="121150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03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53192" y="6087890"/>
            <a:ext cx="1427788" cy="304828"/>
          </a:xfrm>
          <a:prstGeom prst="rect">
            <a:avLst/>
          </a:prstGeom>
        </p:spPr>
      </p:pic>
    </p:spTree>
    <p:extLst>
      <p:ext uri="{BB962C8B-B14F-4D97-AF65-F5344CB8AC3E}">
        <p14:creationId xmlns:p14="http://schemas.microsoft.com/office/powerpoint/2010/main" val="19582775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646494"/>
            <a:ext cx="12191377" cy="121150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03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53192" y="6087890"/>
            <a:ext cx="1427788" cy="304828"/>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0203" y="6119147"/>
            <a:ext cx="1253377" cy="268786"/>
          </a:xfrm>
          <a:prstGeom prst="rect">
            <a:avLst/>
          </a:prstGeom>
        </p:spPr>
      </p:pic>
      <p:sp>
        <p:nvSpPr>
          <p:cNvPr id="8" name="Title 1"/>
          <p:cNvSpPr>
            <a:spLocks noGrp="1"/>
          </p:cNvSpPr>
          <p:nvPr>
            <p:ph type="title" hasCustomPrompt="1"/>
          </p:nvPr>
        </p:nvSpPr>
        <p:spPr bwMode="white">
          <a:xfrm>
            <a:off x="269302" y="1646860"/>
            <a:ext cx="8964185" cy="1793090"/>
          </a:xfrm>
          <a:noFill/>
        </p:spPr>
        <p:txBody>
          <a:bodyPr lIns="146304" tIns="91440" rIns="146304" bIns="91440" anchor="t" anchorCtr="0"/>
          <a:lstStyle>
            <a:lvl1pPr>
              <a:defRPr sz="5294" spc="-98" baseline="0">
                <a:gradFill>
                  <a:gsLst>
                    <a:gs pos="100000">
                      <a:schemeClr val="tx2"/>
                    </a:gs>
                    <a:gs pos="0">
                      <a:schemeClr val="tx2"/>
                    </a:gs>
                  </a:gsLst>
                  <a:lin ang="5400000" scaled="0"/>
                </a:gradFill>
              </a:defRPr>
            </a:lvl1pPr>
          </a:lstStyle>
          <a:p>
            <a:r>
              <a:rPr lang="en-US"/>
              <a:t>Presentation title</a:t>
            </a:r>
          </a:p>
        </p:txBody>
      </p:sp>
      <p:sp>
        <p:nvSpPr>
          <p:cNvPr id="9" name="Text Placeholder 4"/>
          <p:cNvSpPr>
            <a:spLocks noGrp="1"/>
          </p:cNvSpPr>
          <p:nvPr>
            <p:ph type="body" sz="quarter" idx="12" hasCustomPrompt="1"/>
          </p:nvPr>
        </p:nvSpPr>
        <p:spPr bwMode="white">
          <a:xfrm>
            <a:off x="269301" y="3441247"/>
            <a:ext cx="7171337" cy="1792326"/>
          </a:xfrm>
          <a:noFill/>
        </p:spPr>
        <p:txBody>
          <a:bodyPr lIns="146304" tIns="109728" rIns="146304" bIns="109728">
            <a:noAutofit/>
          </a:bodyPr>
          <a:lstStyle>
            <a:lvl1pPr marL="0" indent="0">
              <a:spcBef>
                <a:spcPts val="0"/>
              </a:spcBef>
              <a:buNone/>
              <a:defRPr sz="3137" spc="0" baseline="0">
                <a:gradFill>
                  <a:gsLst>
                    <a:gs pos="91000">
                      <a:schemeClr val="tx1"/>
                    </a:gs>
                    <a:gs pos="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41639315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608850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2AE8CD-91E8-43E2-90AE-F2D091C06972}" type="datetimeFigureOut">
              <a:rPr lang="en-US" smtClean="0"/>
              <a:t>11/16/2018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D03197-C064-412A-AC18-D9B362867CFD}" type="slidenum">
              <a:rPr lang="en-US" smtClean="0"/>
              <a:t>‹#›</a:t>
            </a:fld>
            <a:endParaRPr lang="en-US"/>
          </a:p>
        </p:txBody>
      </p:sp>
    </p:spTree>
    <p:extLst>
      <p:ext uri="{BB962C8B-B14F-4D97-AF65-F5344CB8AC3E}">
        <p14:creationId xmlns:p14="http://schemas.microsoft.com/office/powerpoint/2010/main" val="13573336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51591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1504958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092990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9175"/>
            <a:ext cx="5378548" cy="1877004"/>
          </a:xfrm>
        </p:spPr>
        <p:txBody>
          <a:bodyPr wrap="square">
            <a:spAutoFit/>
          </a:bodyPr>
          <a:lstStyle>
            <a:lvl1pPr marL="0" indent="0">
              <a:spcBef>
                <a:spcPts val="1200"/>
              </a:spcBef>
              <a:buClr>
                <a:schemeClr val="tx1"/>
              </a:buClr>
              <a:buFont typeface="Wingdings" pitchFamily="2" charset="2"/>
              <a:buNone/>
              <a:defRPr sz="3137">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7">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163672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49445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9176"/>
            <a:ext cx="5378548" cy="1946751"/>
          </a:xfrm>
        </p:spPr>
        <p:txBody>
          <a:bodyPr wrap="square">
            <a:spAutoFit/>
          </a:bodyPr>
          <a:lstStyle>
            <a:lvl1pPr marL="281677" indent="-281677">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9176"/>
            <a:ext cx="5378548" cy="1946751"/>
          </a:xfrm>
        </p:spPr>
        <p:txBody>
          <a:bodyPr wrap="square">
            <a:spAutoFit/>
          </a:bodyPr>
          <a:lstStyle>
            <a:lvl1pPr marL="281677" indent="-281677">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877021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9176"/>
            <a:ext cx="5378548" cy="1946751"/>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9176"/>
            <a:ext cx="5378548" cy="1946751"/>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736527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116898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a:t>Customer evidence slide</a:t>
            </a:r>
          </a:p>
        </p:txBody>
      </p:sp>
      <p:sp>
        <p:nvSpPr>
          <p:cNvPr id="4" name="Picture Placeholder 3"/>
          <p:cNvSpPr>
            <a:spLocks noGrp="1"/>
          </p:cNvSpPr>
          <p:nvPr>
            <p:ph type="pic" sz="quarter" idx="10"/>
          </p:nvPr>
        </p:nvSpPr>
        <p:spPr bwMode="gray">
          <a:xfrm>
            <a:off x="269239" y="1406078"/>
            <a:ext cx="5378549" cy="1791549"/>
          </a:xfrm>
          <a:blipFill>
            <a:blip r:embed="rId2"/>
            <a:stretch>
              <a:fillRect/>
            </a:stretch>
          </a:blipFill>
        </p:spPr>
        <p:txBody>
          <a:bodyPr lIns="182880" tIns="146304" rIns="182880" bIns="146304">
            <a:noAutofit/>
          </a:bodyPr>
          <a:lstStyle>
            <a:lvl1pPr marL="0" indent="0">
              <a:buNone/>
              <a:defRPr lang="en-US" sz="2353" kern="1200" spc="0" baseline="0" dirty="0">
                <a:noFill/>
                <a:latin typeface="+mn-lt"/>
                <a:ea typeface="+mn-ea"/>
                <a:cs typeface="+mn-cs"/>
              </a:defRPr>
            </a:lvl1pPr>
            <a:lvl2pPr>
              <a:defRPr lang="en-US" sz="2353"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14367"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p>
        </p:txBody>
      </p:sp>
      <p:sp>
        <p:nvSpPr>
          <p:cNvPr id="5" name="Rectangle 4"/>
          <p:cNvSpPr/>
          <p:nvPr userDrawn="1"/>
        </p:nvSpPr>
        <p:spPr bwMode="auto">
          <a:xfrm>
            <a:off x="6095999" y="4773828"/>
            <a:ext cx="5829081" cy="1793104"/>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9285" tIns="143428" rIns="179285" bIns="143428" numCol="1" rtlCol="0" anchor="ctr" anchorCtr="0" compatLnSpc="1">
            <a:prstTxWarp prst="textNoShape">
              <a:avLst/>
            </a:prstTxWarp>
          </a:bodyPr>
          <a:lstStyle/>
          <a:p>
            <a:pPr marL="0" marR="0" lvl="0" indent="0" algn="ctr" defTabSz="914102" eaLnBrk="1" fontAlgn="base" latinLnBrk="0" hangingPunct="1">
              <a:lnSpc>
                <a:spcPct val="100000"/>
              </a:lnSpc>
              <a:spcBef>
                <a:spcPct val="0"/>
              </a:spcBef>
              <a:spcAft>
                <a:spcPct val="0"/>
              </a:spcAft>
              <a:buClrTx/>
              <a:buSzTx/>
              <a:buFontTx/>
              <a:buNone/>
              <a:tabLst/>
              <a:defRPr/>
            </a:pPr>
            <a:endParaRPr kumimoji="0" lang="en-US" sz="1961" b="0" i="0" u="none" strike="noStrike" kern="0" cap="none" spc="0" normalizeH="0" baseline="0" noProof="0">
              <a:ln>
                <a:noFill/>
              </a:ln>
              <a:gradFill>
                <a:gsLst>
                  <a:gs pos="5439">
                    <a:srgbClr val="F8F8F8"/>
                  </a:gs>
                  <a:gs pos="10000">
                    <a:srgbClr val="F8F8F8"/>
                  </a:gs>
                </a:gsLst>
                <a:lin ang="5400000" scaled="0"/>
              </a:gradFill>
              <a:effectLst/>
              <a:uLnTx/>
              <a:uFillTx/>
            </a:endParaRPr>
          </a:p>
        </p:txBody>
      </p:sp>
      <p:sp>
        <p:nvSpPr>
          <p:cNvPr id="6" name="Picture Placeholder 3"/>
          <p:cNvSpPr>
            <a:spLocks noGrp="1"/>
          </p:cNvSpPr>
          <p:nvPr>
            <p:ph type="pic" sz="quarter" idx="11" hasCustomPrompt="1"/>
          </p:nvPr>
        </p:nvSpPr>
        <p:spPr bwMode="gray">
          <a:xfrm>
            <a:off x="6096000" y="1406078"/>
            <a:ext cx="5826762" cy="3366196"/>
          </a:xfrm>
          <a:blipFill>
            <a:blip r:embed="rId3"/>
            <a:stretch>
              <a:fillRect/>
            </a:stretch>
          </a:blipFill>
        </p:spPr>
        <p:txBody>
          <a:bodyPr lIns="182880" tIns="146304" rIns="182880" bIns="146304">
            <a:noAutofit/>
          </a:bodyPr>
          <a:lstStyle>
            <a:lvl1pPr marL="0" indent="0">
              <a:buNone/>
              <a:defRPr lang="en-US" sz="2353" kern="1200" spc="0" baseline="0" dirty="0">
                <a:gradFill>
                  <a:gsLst>
                    <a:gs pos="1250">
                      <a:schemeClr val="tx1"/>
                    </a:gs>
                    <a:gs pos="100000">
                      <a:schemeClr val="tx1"/>
                    </a:gs>
                  </a:gsLst>
                  <a:lin ang="5400000" scaled="0"/>
                </a:gradFill>
                <a:latin typeface="+mn-lt"/>
                <a:ea typeface="+mn-ea"/>
                <a:cs typeface="+mn-cs"/>
              </a:defRPr>
            </a:lvl1pPr>
            <a:lvl2pPr algn="ctr">
              <a:defRPr lang="en-US" sz="2353"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14367" rtl="0" eaLnBrk="1" fontAlgn="auto" latinLnBrk="0" hangingPunct="1">
              <a:lnSpc>
                <a:spcPct val="90000"/>
              </a:lnSpc>
              <a:spcBef>
                <a:spcPct val="20000"/>
              </a:spcBef>
              <a:spcAft>
                <a:spcPts val="0"/>
              </a:spcAft>
              <a:buClrTx/>
              <a:buSzPct val="90000"/>
              <a:buFont typeface="Arial" pitchFamily="34" charset="0"/>
              <a:buNone/>
              <a:tabLst/>
            </a:pPr>
            <a:r>
              <a:rPr lang="en-US"/>
              <a:t>Your image here</a:t>
            </a:r>
          </a:p>
        </p:txBody>
      </p:sp>
      <p:cxnSp>
        <p:nvCxnSpPr>
          <p:cNvPr id="7" name="Straight Connector 6"/>
          <p:cNvCxnSpPr/>
          <p:nvPr userDrawn="1"/>
        </p:nvCxnSpPr>
        <p:spPr>
          <a:xfrm>
            <a:off x="5871894" y="1801029"/>
            <a:ext cx="0" cy="4662019"/>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69239" y="3197079"/>
            <a:ext cx="5378549" cy="3369853"/>
          </a:xfrm>
        </p:spPr>
        <p:txBody>
          <a:bodyPr lIns="182880" tIns="146304" rIns="182880" bIns="146304">
            <a:noAutofit/>
          </a:bodyPr>
          <a:lstStyle>
            <a:lvl1pPr marL="0" indent="0">
              <a:buNone/>
              <a:defRPr sz="2353">
                <a:latin typeface="+mn-lt"/>
              </a:defRPr>
            </a:lvl1pPr>
          </a:lstStyle>
          <a:p>
            <a:pPr lvl="0"/>
            <a:r>
              <a:rPr lang="en-US"/>
              <a:t>Edit Master text styles</a:t>
            </a:r>
          </a:p>
        </p:txBody>
      </p:sp>
      <p:sp>
        <p:nvSpPr>
          <p:cNvPr id="15" name="Text Placeholder 14"/>
          <p:cNvSpPr>
            <a:spLocks noGrp="1"/>
          </p:cNvSpPr>
          <p:nvPr>
            <p:ph type="body" sz="quarter" idx="13"/>
          </p:nvPr>
        </p:nvSpPr>
        <p:spPr>
          <a:xfrm>
            <a:off x="6096001" y="4773828"/>
            <a:ext cx="5826761" cy="1791549"/>
          </a:xfrm>
        </p:spPr>
        <p:txBody>
          <a:bodyPr lIns="182880" tIns="146304" rIns="182880" bIns="146304" anchor="ctr">
            <a:noAutofit/>
          </a:bodyPr>
          <a:lstStyle>
            <a:lvl1pPr marL="0" indent="0" algn="ctr">
              <a:buNone/>
              <a:defRPr sz="3137">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47672844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8066548" cy="1158793"/>
          </a:xfrm>
          <a:noFill/>
        </p:spPr>
        <p:txBody>
          <a:bodyPr wrap="square" tIns="91440" bIns="91440" anchor="t" anchorCtr="0">
            <a:spAutoFit/>
          </a:bodyPr>
          <a:lstStyle>
            <a:lvl1pPr>
              <a:defRPr sz="7058" spc="-98" baseline="0">
                <a:gradFill>
                  <a:gsLst>
                    <a:gs pos="8850">
                      <a:schemeClr val="tx1"/>
                    </a:gs>
                    <a:gs pos="23894">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69240" y="3877277"/>
            <a:ext cx="8067822" cy="724246"/>
          </a:xfrm>
          <a:noFill/>
        </p:spPr>
        <p:txBody>
          <a:bodyPr wrap="square" lIns="182880" tIns="146304" rIns="182880" bIns="146304">
            <a:spAutoFit/>
          </a:bodyPr>
          <a:lstStyle>
            <a:lvl1pPr marL="0" indent="0">
              <a:spcBef>
                <a:spcPts val="0"/>
              </a:spcBef>
              <a:buNone/>
              <a:defRPr sz="3137" spc="0" baseline="0">
                <a:gradFill>
                  <a:gsLst>
                    <a:gs pos="8850">
                      <a:schemeClr val="tx1"/>
                    </a:gs>
                    <a:gs pos="23894">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14616778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2AE8CD-91E8-43E2-90AE-F2D091C06972}" type="datetimeFigureOut">
              <a:rPr lang="en-US" smtClean="0"/>
              <a:t>11/16/2018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D03197-C064-412A-AC18-D9B362867CFD}" type="slidenum">
              <a:rPr lang="en-US" smtClean="0"/>
              <a:t>‹#›</a:t>
            </a:fld>
            <a:endParaRPr lang="en-US"/>
          </a:p>
        </p:txBody>
      </p:sp>
    </p:spTree>
    <p:extLst>
      <p:ext uri="{BB962C8B-B14F-4D97-AF65-F5344CB8AC3E}">
        <p14:creationId xmlns:p14="http://schemas.microsoft.com/office/powerpoint/2010/main" val="35906278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8067822" cy="1158793"/>
          </a:xfrm>
          <a:noFill/>
        </p:spPr>
        <p:txBody>
          <a:bodyPr wrap="square" tIns="91440" bIns="91440" anchor="t" anchorCtr="0">
            <a:spAutoFit/>
          </a:bodyPr>
          <a:lstStyle>
            <a:lvl1pPr>
              <a:defRPr sz="7058" spc="-98" baseline="0">
                <a:gradFill>
                  <a:gsLst>
                    <a:gs pos="10619">
                      <a:schemeClr val="tx1"/>
                    </a:gs>
                    <a:gs pos="26549">
                      <a:schemeClr val="tx1"/>
                    </a:gs>
                  </a:gsLst>
                  <a:lin ang="5400000" scaled="0"/>
                </a:gradFill>
              </a:defRPr>
            </a:lvl1pPr>
          </a:lstStyle>
          <a:p>
            <a:r>
              <a:rPr lang="en-US"/>
              <a:t>Video title</a:t>
            </a:r>
          </a:p>
        </p:txBody>
      </p:sp>
    </p:spTree>
    <p:extLst>
      <p:ext uri="{BB962C8B-B14F-4D97-AF65-F5344CB8AC3E}">
        <p14:creationId xmlns:p14="http://schemas.microsoft.com/office/powerpoint/2010/main" val="15271069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108735651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8258929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1217195"/>
            <a:ext cx="5378548" cy="1973570"/>
          </a:xfrm>
        </p:spPr>
        <p:txBody>
          <a:bodyPr>
            <a:spAutoFit/>
          </a:bodyPr>
          <a:lstStyle>
            <a:lvl1pPr>
              <a:defRPr sz="6470" baseline="0">
                <a:gradFill>
                  <a:gsLst>
                    <a:gs pos="1250">
                      <a:schemeClr val="tx1"/>
                    </a:gs>
                    <a:gs pos="100000">
                      <a:schemeClr val="tx1"/>
                    </a:gs>
                  </a:gsLst>
                  <a:lin ang="5400000" scaled="0"/>
                </a:gradFill>
              </a:defRPr>
            </a:lvl1pPr>
          </a:lstStyle>
          <a:p>
            <a:r>
              <a:rPr lang="en-US"/>
              <a:t>50/50 photo layout</a:t>
            </a:r>
          </a:p>
        </p:txBody>
      </p:sp>
      <p:sp>
        <p:nvSpPr>
          <p:cNvPr id="5" name="Picture Placeholder 4"/>
          <p:cNvSpPr>
            <a:spLocks noGrp="1"/>
          </p:cNvSpPr>
          <p:nvPr>
            <p:ph type="pic" sz="quarter" idx="10"/>
          </p:nvPr>
        </p:nvSpPr>
        <p:spPr bwMode="ltGray">
          <a:xfrm>
            <a:off x="6097556"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p>
        </p:txBody>
      </p:sp>
    </p:spTree>
    <p:extLst>
      <p:ext uri="{BB962C8B-B14F-4D97-AF65-F5344CB8AC3E}">
        <p14:creationId xmlns:p14="http://schemas.microsoft.com/office/powerpoint/2010/main" val="404869349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399227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690754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marL="0" marR="0" lvl="0" indent="0" algn="ctr" defTabSz="914102"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956973"/>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1146840"/>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39" y="6171616"/>
            <a:ext cx="11653522"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marL="0" marR="0" lvl="0" indent="0" defTabSz="913924" eaLnBrk="0" fontAlgn="auto" latinLnBrk="0" hangingPunct="0">
              <a:lnSpc>
                <a:spcPct val="100000"/>
              </a:lnSpc>
              <a:spcBef>
                <a:spcPts val="0"/>
              </a:spcBef>
              <a:spcAft>
                <a:spcPts val="0"/>
              </a:spcAft>
              <a:buClrTx/>
              <a:buSzTx/>
              <a:buFontTx/>
              <a:buNone/>
              <a:tabLst/>
              <a:defRPr/>
            </a:pPr>
            <a:r>
              <a:rPr kumimoji="0" lang="en-US" sz="686" b="0" i="0" u="none" strike="noStrike" kern="0" cap="none" spc="0" normalizeH="0" baseline="0" noProof="0">
                <a:ln>
                  <a:noFill/>
                </a:ln>
                <a:gradFill>
                  <a:gsLst>
                    <a:gs pos="0">
                      <a:schemeClr val="tx1"/>
                    </a:gs>
                    <a:gs pos="100000">
                      <a:schemeClr val="tx1"/>
                    </a:gs>
                  </a:gsLst>
                  <a:lin ang="5400000" scaled="0"/>
                </a:gradFill>
                <a:effectLst/>
                <a:uLnTx/>
                <a:uFillTx/>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48213" y="470067"/>
            <a:ext cx="1421436" cy="300619"/>
          </a:xfrm>
          <a:prstGeom prst="rect">
            <a:avLst/>
          </a:prstGeom>
        </p:spPr>
      </p:pic>
    </p:spTree>
    <p:extLst>
      <p:ext uri="{BB962C8B-B14F-4D97-AF65-F5344CB8AC3E}">
        <p14:creationId xmlns:p14="http://schemas.microsoft.com/office/powerpoint/2010/main" val="5186995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8311436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520139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2AE8CD-91E8-43E2-90AE-F2D091C06972}" type="datetimeFigureOut">
              <a:rPr lang="en-US" smtClean="0"/>
              <a:t>11/16/2018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D03197-C064-412A-AC18-D9B362867CFD}" type="slidenum">
              <a:rPr lang="en-US" smtClean="0"/>
              <a:t>‹#›</a:t>
            </a:fld>
            <a:endParaRPr lang="en-US"/>
          </a:p>
        </p:txBody>
      </p:sp>
    </p:spTree>
    <p:extLst>
      <p:ext uri="{BB962C8B-B14F-4D97-AF65-F5344CB8AC3E}">
        <p14:creationId xmlns:p14="http://schemas.microsoft.com/office/powerpoint/2010/main" val="134895652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18705" y="2084187"/>
            <a:ext cx="8964185" cy="1793090"/>
          </a:xfrm>
          <a:noFill/>
        </p:spPr>
        <p:txBody>
          <a:bodyPr lIns="146304" tIns="91440" rIns="146304" bIns="91440" anchor="t" anchorCtr="0"/>
          <a:lstStyle>
            <a:lvl1pPr>
              <a:defRPr lang="en-US" sz="6470" b="1" kern="1200" spc="0" dirty="0">
                <a:gradFill>
                  <a:gsLst>
                    <a:gs pos="72727">
                      <a:schemeClr val="bg1"/>
                    </a:gs>
                    <a:gs pos="59000">
                      <a:schemeClr val="bg1"/>
                    </a:gs>
                  </a:gsLst>
                  <a:lin ang="5400000" scaled="0"/>
                </a:gradFill>
                <a:latin typeface="+mn-lt"/>
                <a:ea typeface="+mn-ea"/>
                <a:cs typeface="+mn-cs"/>
              </a:defRPr>
            </a:lvl1pPr>
          </a:lstStyle>
          <a:p>
            <a:r>
              <a:rPr lang="en-US"/>
              <a:t>Presentation title</a:t>
            </a:r>
          </a:p>
        </p:txBody>
      </p:sp>
      <p:sp>
        <p:nvSpPr>
          <p:cNvPr id="5" name="Text Placeholder 4"/>
          <p:cNvSpPr>
            <a:spLocks noGrp="1"/>
          </p:cNvSpPr>
          <p:nvPr>
            <p:ph type="body" sz="quarter" idx="12" hasCustomPrompt="1"/>
          </p:nvPr>
        </p:nvSpPr>
        <p:spPr>
          <a:xfrm>
            <a:off x="418705" y="3878574"/>
            <a:ext cx="7171337" cy="1792326"/>
          </a:xfrm>
          <a:noFill/>
        </p:spPr>
        <p:txBody>
          <a:bodyPr lIns="146304" tIns="109728" rIns="146304" bIns="109728">
            <a:noAutofit/>
          </a:bodyPr>
          <a:lstStyle>
            <a:lvl1pPr marL="0" indent="0">
              <a:spcBef>
                <a:spcPts val="0"/>
              </a:spcBef>
              <a:buNone/>
              <a:defRPr sz="2745" spc="0" baseline="0">
                <a:gradFill>
                  <a:gsLst>
                    <a:gs pos="72727">
                      <a:schemeClr val="bg1"/>
                    </a:gs>
                    <a:gs pos="59000">
                      <a:schemeClr val="bg1"/>
                    </a:gs>
                  </a:gsLst>
                  <a:lin ang="5400000" scaled="0"/>
                </a:gradFill>
                <a:latin typeface="+mn-lt"/>
              </a:defRPr>
            </a:lvl1pPr>
          </a:lstStyle>
          <a:p>
            <a:pPr lvl="0"/>
            <a:r>
              <a:rPr lang="en-US"/>
              <a:t>Speaker Name</a:t>
            </a:r>
          </a:p>
        </p:txBody>
      </p:sp>
      <p:pic>
        <p:nvPicPr>
          <p:cNvPr id="2" name="Picture 1"/>
          <p:cNvPicPr>
            <a:picLocks noChangeAspect="1"/>
          </p:cNvPicPr>
          <p:nvPr userDrawn="1"/>
        </p:nvPicPr>
        <p:blipFill>
          <a:blip r:embed="rId2"/>
          <a:stretch>
            <a:fillRect/>
          </a:stretch>
        </p:blipFill>
        <p:spPr>
          <a:xfrm>
            <a:off x="194599" y="5995116"/>
            <a:ext cx="1845397" cy="826812"/>
          </a:xfrm>
          <a:prstGeom prst="rect">
            <a:avLst/>
          </a:prstGeom>
        </p:spPr>
      </p:pic>
    </p:spTree>
    <p:extLst>
      <p:ext uri="{BB962C8B-B14F-4D97-AF65-F5344CB8AC3E}">
        <p14:creationId xmlns:p14="http://schemas.microsoft.com/office/powerpoint/2010/main" val="37307324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6607342"/>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6466634"/>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19700833"/>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29216"/>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9175"/>
            <a:ext cx="5378548" cy="1877004"/>
          </a:xfrm>
        </p:spPr>
        <p:txBody>
          <a:bodyPr wrap="square">
            <a:spAutoFit/>
          </a:bodyPr>
          <a:lstStyle>
            <a:lvl1pPr marL="0" indent="0">
              <a:spcBef>
                <a:spcPts val="1200"/>
              </a:spcBef>
              <a:buClr>
                <a:schemeClr val="tx1"/>
              </a:buClr>
              <a:buFont typeface="Wingdings" pitchFamily="2" charset="2"/>
              <a:buNone/>
              <a:defRPr sz="3137">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7">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9832586"/>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9375566"/>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9176"/>
            <a:ext cx="5378548" cy="1946751"/>
          </a:xfrm>
        </p:spPr>
        <p:txBody>
          <a:bodyPr wrap="square">
            <a:spAutoFit/>
          </a:bodyPr>
          <a:lstStyle>
            <a:lvl1pPr marL="281677" indent="-281677">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9176"/>
            <a:ext cx="5378548" cy="1946751"/>
          </a:xfrm>
        </p:spPr>
        <p:txBody>
          <a:bodyPr wrap="square">
            <a:spAutoFit/>
          </a:bodyPr>
          <a:lstStyle>
            <a:lvl1pPr marL="281677" indent="-281677">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8839444"/>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9176"/>
            <a:ext cx="5378548" cy="1946751"/>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9176"/>
            <a:ext cx="5378548" cy="1946751"/>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0058847"/>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3196838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2AE8CD-91E8-43E2-90AE-F2D091C06972}" type="datetimeFigureOut">
              <a:rPr lang="en-US" smtClean="0"/>
              <a:t>11/16/2018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03197-C064-412A-AC18-D9B362867CFD}" type="slidenum">
              <a:rPr lang="en-US" smtClean="0"/>
              <a:t>‹#›</a:t>
            </a:fld>
            <a:endParaRPr lang="en-US"/>
          </a:p>
        </p:txBody>
      </p:sp>
    </p:spTree>
    <p:extLst>
      <p:ext uri="{BB962C8B-B14F-4D97-AF65-F5344CB8AC3E}">
        <p14:creationId xmlns:p14="http://schemas.microsoft.com/office/powerpoint/2010/main" val="25502845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1158793"/>
          </a:xfrm>
          <a:noFill/>
        </p:spPr>
        <p:txBody>
          <a:bodyPr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69240" y="3877277"/>
            <a:ext cx="9860674" cy="724246"/>
          </a:xfrm>
          <a:noFill/>
        </p:spPr>
        <p:txBody>
          <a:bodyPr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9782241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1158793"/>
          </a:xfrm>
          <a:noFill/>
        </p:spPr>
        <p:txBody>
          <a:bodyPr tIns="91440" bIns="91440" anchor="t" anchorCtr="0">
            <a:spAutoFit/>
          </a:bodyPr>
          <a:lstStyle>
            <a:lvl1pPr>
              <a:defRPr lang="en-US" sz="7058"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a:t>Video title</a:t>
            </a:r>
          </a:p>
        </p:txBody>
      </p:sp>
    </p:spTree>
    <p:extLst>
      <p:ext uri="{BB962C8B-B14F-4D97-AF65-F5344CB8AC3E}">
        <p14:creationId xmlns:p14="http://schemas.microsoft.com/office/powerpoint/2010/main" val="26031945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587954015"/>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226471627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19048479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1217195"/>
            <a:ext cx="5378548" cy="1973570"/>
          </a:xfrm>
        </p:spPr>
        <p:txBody>
          <a:bodyPr>
            <a:spAutoFit/>
          </a:bodyPr>
          <a:lstStyle>
            <a:lvl1pPr>
              <a:defRPr sz="6470" baseline="0">
                <a:gradFill>
                  <a:gsLst>
                    <a:gs pos="1250">
                      <a:schemeClr val="tx1"/>
                    </a:gs>
                    <a:gs pos="100000">
                      <a:schemeClr val="tx1"/>
                    </a:gs>
                  </a:gsLst>
                  <a:lin ang="5400000" scaled="0"/>
                </a:gradFill>
              </a:defRPr>
            </a:lvl1pPr>
          </a:lstStyle>
          <a:p>
            <a:r>
              <a:rPr lang="en-US"/>
              <a:t>50/50 photo layout</a:t>
            </a:r>
          </a:p>
        </p:txBody>
      </p:sp>
      <p:sp>
        <p:nvSpPr>
          <p:cNvPr id="5" name="Picture Placeholder 4"/>
          <p:cNvSpPr>
            <a:spLocks noGrp="1"/>
          </p:cNvSpPr>
          <p:nvPr>
            <p:ph type="pic" sz="quarter" idx="10"/>
          </p:nvPr>
        </p:nvSpPr>
        <p:spPr bwMode="ltGray">
          <a:xfrm>
            <a:off x="6097556"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p>
        </p:txBody>
      </p:sp>
    </p:spTree>
    <p:extLst>
      <p:ext uri="{BB962C8B-B14F-4D97-AF65-F5344CB8AC3E}">
        <p14:creationId xmlns:p14="http://schemas.microsoft.com/office/powerpoint/2010/main" val="4280662087"/>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0115006"/>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493978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Accent Color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11742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956973"/>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423442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2AE8CD-91E8-43E2-90AE-F2D091C06972}" type="datetimeFigureOut">
              <a:rPr lang="en-US" smtClean="0"/>
              <a:t>11/16/2018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03197-C064-412A-AC18-D9B362867CFD}" type="slidenum">
              <a:rPr lang="en-US" smtClean="0"/>
              <a:t>‹#›</a:t>
            </a:fld>
            <a:endParaRPr lang="en-US"/>
          </a:p>
        </p:txBody>
      </p:sp>
    </p:spTree>
    <p:extLst>
      <p:ext uri="{BB962C8B-B14F-4D97-AF65-F5344CB8AC3E}">
        <p14:creationId xmlns:p14="http://schemas.microsoft.com/office/powerpoint/2010/main" val="12837382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39" y="6171616"/>
            <a:ext cx="11653522"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a:gradFill>
                  <a:gsLst>
                    <a:gs pos="0">
                      <a:schemeClr val="tx1"/>
                    </a:gs>
                    <a:gs pos="100000">
                      <a:schemeClr val="tx1"/>
                    </a:gs>
                  </a:gsLst>
                  <a:lin ang="5400000" scaled="0"/>
                </a:gradFill>
                <a:cs typeface="Segoe UI" pitchFamily="34" charset="0"/>
              </a:rPr>
              <a:t>© Microsoft Corporation. All rights reserved. </a:t>
            </a:r>
          </a:p>
        </p:txBody>
      </p:sp>
      <p:pic>
        <p:nvPicPr>
          <p:cNvPr id="4" name="Picture 3"/>
          <p:cNvPicPr>
            <a:picLocks noChangeAspect="1"/>
          </p:cNvPicPr>
          <p:nvPr userDrawn="1"/>
        </p:nvPicPr>
        <p:blipFill>
          <a:blip r:embed="rId2"/>
          <a:stretch>
            <a:fillRect/>
          </a:stretch>
        </p:blipFill>
        <p:spPr>
          <a:xfrm>
            <a:off x="450205" y="3083652"/>
            <a:ext cx="3227129" cy="692059"/>
          </a:xfrm>
          <a:prstGeom prst="rect">
            <a:avLst/>
          </a:prstGeom>
        </p:spPr>
      </p:pic>
    </p:spTree>
    <p:extLst>
      <p:ext uri="{BB962C8B-B14F-4D97-AF65-F5344CB8AC3E}">
        <p14:creationId xmlns:p14="http://schemas.microsoft.com/office/powerpoint/2010/main" val="13840848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49497755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4695559" y="0"/>
            <a:ext cx="7496442" cy="6858000"/>
          </a:xfrm>
          <a:prstGeom prst="rect">
            <a:avLst/>
          </a:prstGeom>
        </p:spPr>
      </p:pic>
      <p:sp>
        <p:nvSpPr>
          <p:cNvPr id="3" name="Rectangle 2"/>
          <p:cNvSpPr/>
          <p:nvPr userDrawn="1"/>
        </p:nvSpPr>
        <p:spPr bwMode="auto">
          <a:xfrm>
            <a:off x="4693704" y="-9153"/>
            <a:ext cx="7195131" cy="6876306"/>
          </a:xfrm>
          <a:prstGeom prst="rect">
            <a:avLst/>
          </a:prstGeom>
          <a:solidFill>
            <a:srgbClr val="000000">
              <a:alpha val="1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4" name="Rectangle 3"/>
          <p:cNvSpPr/>
          <p:nvPr userDrawn="1"/>
        </p:nvSpPr>
        <p:spPr bwMode="auto">
          <a:xfrm>
            <a:off x="4693703" y="0"/>
            <a:ext cx="5755525" cy="6867153"/>
          </a:xfrm>
          <a:prstGeom prst="rect">
            <a:avLst/>
          </a:prstGeom>
          <a:gradFill>
            <a:gsLst>
              <a:gs pos="18000">
                <a:srgbClr val="505050">
                  <a:lumMod val="50000"/>
                  <a:alpha val="54000"/>
                </a:srgbClr>
              </a:gs>
              <a:gs pos="100000">
                <a:srgbClr val="505050">
                  <a:lumMod val="50000"/>
                  <a:alpha val="0"/>
                </a:srgbClr>
              </a:gs>
            </a:gsLst>
            <a:lin ang="0" scaled="0"/>
          </a:gra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8628" y="6092122"/>
            <a:ext cx="1525851" cy="561354"/>
          </a:xfrm>
          <a:prstGeom prst="rect">
            <a:avLst/>
          </a:prstGeom>
        </p:spPr>
      </p:pic>
    </p:spTree>
    <p:extLst>
      <p:ext uri="{BB962C8B-B14F-4D97-AF65-F5344CB8AC3E}">
        <p14:creationId xmlns:p14="http://schemas.microsoft.com/office/powerpoint/2010/main" val="42214796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Photo &amp; Text Split">
    <p:bg>
      <p:bgPr>
        <a:solidFill>
          <a:schemeClr val="bg2"/>
        </a:solidFill>
        <a:effectLst/>
      </p:bgPr>
    </p:bg>
    <p:spTree>
      <p:nvGrpSpPr>
        <p:cNvPr id="1" name=""/>
        <p:cNvGrpSpPr/>
        <p:nvPr/>
      </p:nvGrpSpPr>
      <p:grpSpPr>
        <a:xfrm>
          <a:off x="0" y="0"/>
          <a:ext cx="0" cy="0"/>
          <a:chOff x="0" y="0"/>
          <a:chExt cx="0" cy="0"/>
        </a:xfrm>
      </p:grpSpPr>
      <p:sp>
        <p:nvSpPr>
          <p:cNvPr id="7" name="Picture Placeholder 9"/>
          <p:cNvSpPr>
            <a:spLocks noGrp="1"/>
          </p:cNvSpPr>
          <p:nvPr>
            <p:ph type="pic" sz="quarter" idx="15" hasCustomPrompt="1"/>
          </p:nvPr>
        </p:nvSpPr>
        <p:spPr>
          <a:xfrm>
            <a:off x="7" y="1496845"/>
            <a:ext cx="3779520" cy="5364480"/>
          </a:xfrm>
          <a:solidFill>
            <a:schemeClr val="bg2">
              <a:lumMod val="85000"/>
            </a:schemeClr>
          </a:solidFill>
        </p:spPr>
        <p:txBody>
          <a:bodyPr/>
          <a:lstStyle>
            <a:lvl1pPr>
              <a:defRPr/>
            </a:lvl1pPr>
          </a:lstStyle>
          <a:p>
            <a:r>
              <a:rPr lang="en-US"/>
              <a:t>Drag picture to placeholder or click icon to add </a:t>
            </a:r>
          </a:p>
        </p:txBody>
      </p:sp>
      <p:sp>
        <p:nvSpPr>
          <p:cNvPr id="6" name="Text Placeholder 13"/>
          <p:cNvSpPr>
            <a:spLocks noGrp="1"/>
          </p:cNvSpPr>
          <p:nvPr>
            <p:ph type="body" sz="quarter" idx="16"/>
          </p:nvPr>
        </p:nvSpPr>
        <p:spPr>
          <a:xfrm>
            <a:off x="4188737" y="3253577"/>
            <a:ext cx="7514316" cy="350865"/>
          </a:xfrm>
        </p:spPr>
        <p:txBody>
          <a:bodyPr vert="horz" wrap="square" lIns="0" tIns="0" rIns="0" bIns="0" rtlCol="0" anchor="ctr">
            <a:spAutoFit/>
          </a:bodyPr>
          <a:lstStyle>
            <a:lvl1pPr>
              <a:defRPr lang="en-US" sz="2400" dirty="0" smtClean="0">
                <a:solidFill>
                  <a:schemeClr val="bg1"/>
                </a:solidFill>
                <a:latin typeface="+mn-lt"/>
              </a:defRPr>
            </a:lvl1pPr>
          </a:lstStyle>
          <a:p>
            <a:pPr lvl="0"/>
            <a:r>
              <a:rPr lang="en-US"/>
              <a:t>Click to edit Master text styles</a:t>
            </a:r>
          </a:p>
        </p:txBody>
      </p:sp>
      <p:sp>
        <p:nvSpPr>
          <p:cNvPr id="2" name="Rectangle 1"/>
          <p:cNvSpPr/>
          <p:nvPr userDrawn="1"/>
        </p:nvSpPr>
        <p:spPr>
          <a:xfrm>
            <a:off x="-1" y="0"/>
            <a:ext cx="3779520" cy="1584960"/>
          </a:xfrm>
          <a:prstGeom prst="rect">
            <a:avLst/>
          </a:prstGeom>
          <a:solidFill>
            <a:srgbClr val="212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0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8" name="Title 1"/>
          <p:cNvSpPr>
            <a:spLocks noGrp="1"/>
          </p:cNvSpPr>
          <p:nvPr>
            <p:ph type="title"/>
          </p:nvPr>
        </p:nvSpPr>
        <p:spPr>
          <a:xfrm>
            <a:off x="205212" y="228601"/>
            <a:ext cx="3343747" cy="757131"/>
          </a:xfrm>
        </p:spPr>
        <p:txBody>
          <a:bodyPr/>
          <a:lstStyle>
            <a:lvl1pPr>
              <a:lnSpc>
                <a:spcPct val="90000"/>
              </a:lnSpc>
              <a:defRPr sz="3732" spc="-133" baseline="0">
                <a:latin typeface="+mj-lt"/>
              </a:defRPr>
            </a:lvl1pPr>
          </a:lstStyle>
          <a:p>
            <a:r>
              <a:rPr lang="en-US"/>
              <a:t>Click to edit Master title style</a:t>
            </a:r>
          </a:p>
        </p:txBody>
      </p:sp>
    </p:spTree>
    <p:extLst>
      <p:ext uri="{BB962C8B-B14F-4D97-AF65-F5344CB8AC3E}">
        <p14:creationId xmlns:p14="http://schemas.microsoft.com/office/powerpoint/2010/main" val="355699994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box">
    <p:spTree>
      <p:nvGrpSpPr>
        <p:cNvPr id="1" name=""/>
        <p:cNvGrpSpPr/>
        <p:nvPr/>
      </p:nvGrpSpPr>
      <p:grpSpPr>
        <a:xfrm>
          <a:off x="0" y="0"/>
          <a:ext cx="0" cy="0"/>
          <a:chOff x="0" y="0"/>
          <a:chExt cx="0" cy="0"/>
        </a:xfrm>
      </p:grpSpPr>
      <p:sp>
        <p:nvSpPr>
          <p:cNvPr id="2" name="Title 1"/>
          <p:cNvSpPr>
            <a:spLocks noGrp="1"/>
          </p:cNvSpPr>
          <p:nvPr>
            <p:ph type="ctrTitle"/>
          </p:nvPr>
        </p:nvSpPr>
        <p:spPr>
          <a:xfrm>
            <a:off x="871243" y="1144061"/>
            <a:ext cx="10363200" cy="1561041"/>
          </a:xfrm>
        </p:spPr>
        <p:txBody>
          <a:bodyPr/>
          <a:lstStyle>
            <a:lvl1pPr>
              <a:defRPr sz="4800"/>
            </a:lvl1pPr>
          </a:lstStyle>
          <a:p>
            <a:r>
              <a:rPr lang="en-US"/>
              <a:t>Click to edit Master title style</a:t>
            </a:r>
          </a:p>
        </p:txBody>
      </p:sp>
      <p:sp>
        <p:nvSpPr>
          <p:cNvPr id="3" name="Subtitle 2"/>
          <p:cNvSpPr>
            <a:spLocks noGrp="1"/>
          </p:cNvSpPr>
          <p:nvPr>
            <p:ph type="subTitle" idx="1"/>
          </p:nvPr>
        </p:nvSpPr>
        <p:spPr>
          <a:xfrm>
            <a:off x="866861" y="2705102"/>
            <a:ext cx="10364885" cy="869951"/>
          </a:xfrm>
        </p:spPr>
        <p:txBody>
          <a:bodyPr>
            <a:normAutofit/>
          </a:bodyPr>
          <a:lstStyle>
            <a:lvl1pPr marL="0" indent="0" algn="l">
              <a:buNone/>
              <a:defRPr sz="3332">
                <a:solidFill>
                  <a:srgbClr val="4D4D4D"/>
                </a:solidFill>
              </a:defRPr>
            </a:lvl1pPr>
            <a:lvl2pPr marL="609468" indent="0" algn="ctr">
              <a:buNone/>
              <a:defRPr>
                <a:solidFill>
                  <a:schemeClr val="tx1">
                    <a:tint val="75000"/>
                  </a:schemeClr>
                </a:solidFill>
              </a:defRPr>
            </a:lvl2pPr>
            <a:lvl3pPr marL="1218935" indent="0" algn="ctr">
              <a:buNone/>
              <a:defRPr>
                <a:solidFill>
                  <a:schemeClr val="tx1">
                    <a:tint val="75000"/>
                  </a:schemeClr>
                </a:solidFill>
              </a:defRPr>
            </a:lvl3pPr>
            <a:lvl4pPr marL="1828403" indent="0" algn="ctr">
              <a:buNone/>
              <a:defRPr>
                <a:solidFill>
                  <a:schemeClr val="tx1">
                    <a:tint val="75000"/>
                  </a:schemeClr>
                </a:solidFill>
              </a:defRPr>
            </a:lvl4pPr>
            <a:lvl5pPr marL="2437871" indent="0" algn="ctr">
              <a:buNone/>
              <a:defRPr>
                <a:solidFill>
                  <a:schemeClr val="tx1">
                    <a:tint val="75000"/>
                  </a:schemeClr>
                </a:solidFill>
              </a:defRPr>
            </a:lvl5pPr>
            <a:lvl6pPr marL="3047339" indent="0" algn="ctr">
              <a:buNone/>
              <a:defRPr>
                <a:solidFill>
                  <a:schemeClr val="tx1">
                    <a:tint val="75000"/>
                  </a:schemeClr>
                </a:solidFill>
              </a:defRPr>
            </a:lvl6pPr>
            <a:lvl7pPr marL="3656806" indent="0" algn="ctr">
              <a:buNone/>
              <a:defRPr>
                <a:solidFill>
                  <a:schemeClr val="tx1">
                    <a:tint val="75000"/>
                  </a:schemeClr>
                </a:solidFill>
              </a:defRPr>
            </a:lvl7pPr>
            <a:lvl8pPr marL="4266273" indent="0" algn="ctr">
              <a:buNone/>
              <a:defRPr>
                <a:solidFill>
                  <a:schemeClr val="tx1">
                    <a:tint val="75000"/>
                  </a:schemeClr>
                </a:solidFill>
              </a:defRPr>
            </a:lvl8pPr>
            <a:lvl9pPr marL="4875742" indent="0" algn="ctr">
              <a:buNone/>
              <a:defRPr>
                <a:solidFill>
                  <a:schemeClr val="tx1">
                    <a:tint val="75000"/>
                  </a:schemeClr>
                </a:solidFill>
              </a:defRPr>
            </a:lvl9pPr>
          </a:lstStyle>
          <a:p>
            <a:r>
              <a:rPr lang="en-US"/>
              <a:t>Click to edit Master subtitle style</a:t>
            </a:r>
          </a:p>
        </p:txBody>
      </p:sp>
      <p:sp>
        <p:nvSpPr>
          <p:cNvPr id="7" name="Footer Placeholder 4"/>
          <p:cNvSpPr>
            <a:spLocks noGrp="1"/>
          </p:cNvSpPr>
          <p:nvPr>
            <p:ph type="ftr" sz="quarter" idx="3"/>
          </p:nvPr>
        </p:nvSpPr>
        <p:spPr>
          <a:xfrm>
            <a:off x="139003" y="6463764"/>
            <a:ext cx="3547069" cy="365125"/>
          </a:xfrm>
          <a:prstGeom prst="rect">
            <a:avLst/>
          </a:prstGeom>
        </p:spPr>
        <p:txBody>
          <a:bodyPr vert="horz" lIns="91440" tIns="45720" rIns="91440" bIns="45720" rtlCol="0" anchor="ctr"/>
          <a:lstStyle>
            <a:lvl1pPr algn="l">
              <a:defRPr sz="1467">
                <a:solidFill>
                  <a:schemeClr val="bg1"/>
                </a:solidFill>
                <a:latin typeface="Segoe UI Light" pitchFamily="34" charset="0"/>
                <a:ea typeface="Segoe UI" pitchFamily="34" charset="0"/>
                <a:cs typeface="Segoe UI" pitchFamily="34" charset="0"/>
              </a:defRPr>
            </a:lvl1pPr>
          </a:lstStyle>
          <a:p>
            <a:pPr defTabSz="914367">
              <a:defRPr/>
            </a:pPr>
            <a:endParaRPr lang="en-US">
              <a:solidFill>
                <a:prstClr val="white"/>
              </a:solidFill>
            </a:endParaRPr>
          </a:p>
        </p:txBody>
      </p:sp>
    </p:spTree>
    <p:extLst>
      <p:ext uri="{BB962C8B-B14F-4D97-AF65-F5344CB8AC3E}">
        <p14:creationId xmlns:p14="http://schemas.microsoft.com/office/powerpoint/2010/main" val="318307719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Slide with footer">
    <p:spTree>
      <p:nvGrpSpPr>
        <p:cNvPr id="1" name=""/>
        <p:cNvGrpSpPr/>
        <p:nvPr/>
      </p:nvGrpSpPr>
      <p:grpSpPr>
        <a:xfrm>
          <a:off x="0" y="0"/>
          <a:ext cx="0" cy="0"/>
          <a:chOff x="0" y="0"/>
          <a:chExt cx="0" cy="0"/>
        </a:xfrm>
      </p:grpSpPr>
      <p:sp>
        <p:nvSpPr>
          <p:cNvPr id="2" name="Title 1"/>
          <p:cNvSpPr>
            <a:spLocks noGrp="1"/>
          </p:cNvSpPr>
          <p:nvPr>
            <p:ph type="ctrTitle"/>
          </p:nvPr>
        </p:nvSpPr>
        <p:spPr>
          <a:xfrm>
            <a:off x="871243" y="1144061"/>
            <a:ext cx="10363200" cy="1561041"/>
          </a:xfrm>
        </p:spPr>
        <p:txBody>
          <a:bodyPr/>
          <a:lstStyle>
            <a:lvl1pPr>
              <a:defRPr lang="en-US" sz="4800" kern="1200" smtClean="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3" name="Subtitle 2"/>
          <p:cNvSpPr>
            <a:spLocks noGrp="1"/>
          </p:cNvSpPr>
          <p:nvPr>
            <p:ph type="subTitle" idx="1"/>
          </p:nvPr>
        </p:nvSpPr>
        <p:spPr>
          <a:xfrm>
            <a:off x="866861" y="2705103"/>
            <a:ext cx="10364885" cy="869949"/>
          </a:xfrm>
        </p:spPr>
        <p:txBody>
          <a:bodyPr>
            <a:normAutofit/>
          </a:bodyPr>
          <a:lstStyle>
            <a:lvl1pPr marL="0" indent="0" algn="l">
              <a:buNone/>
              <a:defRPr lang="en-US" sz="3332" kern="1200" smtClean="0">
                <a:solidFill>
                  <a:srgbClr val="4D4D4D"/>
                </a:solidFill>
                <a:latin typeface="Segoe UI Light" pitchFamily="34" charset="0"/>
                <a:ea typeface="Segoe UI" pitchFamily="34" charset="0"/>
                <a:cs typeface="Segoe UI" pitchFamily="34" charset="0"/>
              </a:defRPr>
            </a:lvl1pPr>
            <a:lvl2pPr marL="609468" indent="0" algn="ctr">
              <a:buNone/>
              <a:defRPr>
                <a:solidFill>
                  <a:schemeClr val="tx1">
                    <a:tint val="75000"/>
                  </a:schemeClr>
                </a:solidFill>
              </a:defRPr>
            </a:lvl2pPr>
            <a:lvl3pPr marL="1218935" indent="0" algn="ctr">
              <a:buNone/>
              <a:defRPr>
                <a:solidFill>
                  <a:schemeClr val="tx1">
                    <a:tint val="75000"/>
                  </a:schemeClr>
                </a:solidFill>
              </a:defRPr>
            </a:lvl3pPr>
            <a:lvl4pPr marL="1828403" indent="0" algn="ctr">
              <a:buNone/>
              <a:defRPr>
                <a:solidFill>
                  <a:schemeClr val="tx1">
                    <a:tint val="75000"/>
                  </a:schemeClr>
                </a:solidFill>
              </a:defRPr>
            </a:lvl4pPr>
            <a:lvl5pPr marL="2437871" indent="0" algn="ctr">
              <a:buNone/>
              <a:defRPr>
                <a:solidFill>
                  <a:schemeClr val="tx1">
                    <a:tint val="75000"/>
                  </a:schemeClr>
                </a:solidFill>
              </a:defRPr>
            </a:lvl5pPr>
            <a:lvl6pPr marL="3047339" indent="0" algn="ctr">
              <a:buNone/>
              <a:defRPr>
                <a:solidFill>
                  <a:schemeClr val="tx1">
                    <a:tint val="75000"/>
                  </a:schemeClr>
                </a:solidFill>
              </a:defRPr>
            </a:lvl6pPr>
            <a:lvl7pPr marL="3656806" indent="0" algn="ctr">
              <a:buNone/>
              <a:defRPr>
                <a:solidFill>
                  <a:schemeClr val="tx1">
                    <a:tint val="75000"/>
                  </a:schemeClr>
                </a:solidFill>
              </a:defRPr>
            </a:lvl7pPr>
            <a:lvl8pPr marL="4266273" indent="0" algn="ctr">
              <a:buNone/>
              <a:defRPr>
                <a:solidFill>
                  <a:schemeClr val="tx1">
                    <a:tint val="75000"/>
                  </a:schemeClr>
                </a:solidFill>
              </a:defRPr>
            </a:lvl8pPr>
            <a:lvl9pPr marL="4875742" indent="0" algn="ctr">
              <a:buNone/>
              <a:defRPr>
                <a:solidFill>
                  <a:schemeClr val="tx1">
                    <a:tint val="75000"/>
                  </a:schemeClr>
                </a:solidFill>
              </a:defRPr>
            </a:lvl9pPr>
          </a:lstStyle>
          <a:p>
            <a:r>
              <a:rPr lang="en-US"/>
              <a:t>Click to edit Master subtitle style</a:t>
            </a:r>
          </a:p>
        </p:txBody>
      </p:sp>
      <p:sp>
        <p:nvSpPr>
          <p:cNvPr id="7" name="Footer Placeholder 4"/>
          <p:cNvSpPr>
            <a:spLocks noGrp="1"/>
          </p:cNvSpPr>
          <p:nvPr>
            <p:ph type="ftr" sz="quarter" idx="3"/>
          </p:nvPr>
        </p:nvSpPr>
        <p:spPr>
          <a:xfrm>
            <a:off x="139003" y="6463764"/>
            <a:ext cx="3547069" cy="365125"/>
          </a:xfrm>
          <a:prstGeom prst="rect">
            <a:avLst/>
          </a:prstGeom>
        </p:spPr>
        <p:txBody>
          <a:bodyPr vert="horz" lIns="91440" tIns="45720" rIns="91440" bIns="45720" rtlCol="0" anchor="ctr"/>
          <a:lstStyle>
            <a:lvl1pPr algn="l">
              <a:defRPr sz="1467">
                <a:solidFill>
                  <a:schemeClr val="bg1"/>
                </a:solidFill>
                <a:latin typeface="Segoe UI Light" pitchFamily="34" charset="0"/>
                <a:ea typeface="Segoe UI" pitchFamily="34" charset="0"/>
                <a:cs typeface="Segoe UI" pitchFamily="34" charset="0"/>
              </a:defRPr>
            </a:lvl1pPr>
          </a:lstStyle>
          <a:p>
            <a:pPr defTabSz="914367">
              <a:defRPr/>
            </a:pPr>
            <a:endParaRPr lang="en-US">
              <a:solidFill>
                <a:prstClr val="white"/>
              </a:solidFill>
            </a:endParaRPr>
          </a:p>
        </p:txBody>
      </p:sp>
    </p:spTree>
    <p:extLst>
      <p:ext uri="{BB962C8B-B14F-4D97-AF65-F5344CB8AC3E}">
        <p14:creationId xmlns:p14="http://schemas.microsoft.com/office/powerpoint/2010/main" val="23483589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WM_no bullets">
    <p:spTree>
      <p:nvGrpSpPr>
        <p:cNvPr id="1" name=""/>
        <p:cNvGrpSpPr/>
        <p:nvPr/>
      </p:nvGrpSpPr>
      <p:grpSpPr>
        <a:xfrm>
          <a:off x="0" y="0"/>
          <a:ext cx="0" cy="0"/>
          <a:chOff x="0" y="0"/>
          <a:chExt cx="0" cy="0"/>
        </a:xfrm>
      </p:grpSpPr>
      <p:sp>
        <p:nvSpPr>
          <p:cNvPr id="4" name="Title 1"/>
          <p:cNvSpPr>
            <a:spLocks noGrp="1"/>
          </p:cNvSpPr>
          <p:nvPr>
            <p:ph type="title"/>
          </p:nvPr>
        </p:nvSpPr>
        <p:spPr>
          <a:xfrm>
            <a:off x="444619" y="203202"/>
            <a:ext cx="11287125" cy="540148"/>
          </a:xfrm>
        </p:spPr>
        <p:txBody>
          <a:bodyPr/>
          <a:lstStyle>
            <a:lvl1pPr algn="l">
              <a:defRPr sz="5199">
                <a:solidFill>
                  <a:schemeClr val="tx2"/>
                </a:solidFill>
              </a:defRPr>
            </a:lvl1pPr>
          </a:lstStyle>
          <a:p>
            <a:r>
              <a:rPr lang="en-US"/>
              <a:t>Click to edit Master title style</a:t>
            </a:r>
          </a:p>
        </p:txBody>
      </p:sp>
      <p:sp>
        <p:nvSpPr>
          <p:cNvPr id="6" name="Content Placeholder 5"/>
          <p:cNvSpPr>
            <a:spLocks noGrp="1"/>
          </p:cNvSpPr>
          <p:nvPr>
            <p:ph sz="quarter" idx="10"/>
          </p:nvPr>
        </p:nvSpPr>
        <p:spPr>
          <a:xfrm>
            <a:off x="444634" y="1295406"/>
            <a:ext cx="11299284" cy="434569"/>
          </a:xfrm>
          <a:prstGeom prst="rect">
            <a:avLst/>
          </a:prstGeom>
        </p:spPr>
        <p:txBody>
          <a:bodyPr vert="horz" lIns="0" tIns="50083" rIns="0" bIns="50083"/>
          <a:lstStyle>
            <a:lvl1pPr marL="0" indent="0">
              <a:lnSpc>
                <a:spcPts val="3464"/>
              </a:lnSpc>
              <a:spcBef>
                <a:spcPts val="0"/>
              </a:spcBef>
              <a:spcAft>
                <a:spcPts val="3200"/>
              </a:spcAft>
              <a:buFontTx/>
              <a:buNone/>
              <a:defRPr sz="3200" b="0" spc="-107" baseline="0">
                <a:solidFill>
                  <a:schemeClr val="tx2"/>
                </a:solidFill>
                <a:latin typeface="Arial"/>
              </a:defRPr>
            </a:lvl1pPr>
            <a:lvl2pPr marL="399744" indent="0">
              <a:lnSpc>
                <a:spcPts val="2400"/>
              </a:lnSpc>
              <a:spcBef>
                <a:spcPts val="0"/>
              </a:spcBef>
              <a:spcAft>
                <a:spcPts val="1600"/>
              </a:spcAft>
              <a:buFont typeface="Arial"/>
              <a:buNone/>
              <a:defRPr sz="2132" b="0" spc="-159">
                <a:solidFill>
                  <a:schemeClr val="tx2"/>
                </a:solidFill>
                <a:latin typeface="Arial"/>
              </a:defRPr>
            </a:lvl2pPr>
            <a:lvl3pPr marL="797371" indent="0">
              <a:lnSpc>
                <a:spcPts val="2932"/>
              </a:lnSpc>
              <a:spcBef>
                <a:spcPts val="0"/>
              </a:spcBef>
              <a:spcAft>
                <a:spcPts val="1600"/>
              </a:spcAft>
              <a:buFont typeface="Arial"/>
              <a:buNone/>
              <a:defRPr sz="2666" b="0" spc="-159">
                <a:solidFill>
                  <a:schemeClr val="tx2"/>
                </a:solidFill>
                <a:latin typeface="Arial"/>
              </a:defRPr>
            </a:lvl3pPr>
            <a:lvl4pPr marL="1197099" indent="0">
              <a:lnSpc>
                <a:spcPts val="2932"/>
              </a:lnSpc>
              <a:spcBef>
                <a:spcPts val="0"/>
              </a:spcBef>
              <a:spcAft>
                <a:spcPts val="1600"/>
              </a:spcAft>
              <a:buFont typeface="Arial"/>
              <a:buNone/>
              <a:defRPr sz="2666" b="0" spc="-159">
                <a:solidFill>
                  <a:schemeClr val="tx2"/>
                </a:solidFill>
                <a:latin typeface="Arial"/>
              </a:defRPr>
            </a:lvl4pPr>
            <a:lvl5pPr marL="1594718" indent="0">
              <a:lnSpc>
                <a:spcPts val="2932"/>
              </a:lnSpc>
              <a:spcBef>
                <a:spcPts val="0"/>
              </a:spcBef>
              <a:spcAft>
                <a:spcPts val="1600"/>
              </a:spcAft>
              <a:buFont typeface="Arial"/>
              <a:buNone/>
              <a:defRPr sz="2666" b="0" spc="-159">
                <a:solidFill>
                  <a:schemeClr val="tx2"/>
                </a:solidFill>
                <a:latin typeface="Arial"/>
              </a:defRPr>
            </a:lvl5pPr>
          </a:lstStyle>
          <a:p>
            <a:pPr lvl="0"/>
            <a:r>
              <a:rPr lang="en-US"/>
              <a:t>Click to edit Master text styles</a:t>
            </a:r>
          </a:p>
        </p:txBody>
      </p:sp>
      <p:sp>
        <p:nvSpPr>
          <p:cNvPr id="7" name="Footer Placeholder 6"/>
          <p:cNvSpPr>
            <a:spLocks noGrp="1"/>
          </p:cNvSpPr>
          <p:nvPr>
            <p:ph type="ftr" sz="quarter" idx="11"/>
          </p:nvPr>
        </p:nvSpPr>
        <p:spPr>
          <a:xfrm>
            <a:off x="4992" y="6463764"/>
            <a:ext cx="3547069" cy="365125"/>
          </a:xfrm>
          <a:prstGeom prst="rect">
            <a:avLst/>
          </a:prstGeom>
        </p:spPr>
        <p:txBody>
          <a:bodyPr/>
          <a:lstStyle>
            <a:lvl1pPr>
              <a:defRPr b="1">
                <a:latin typeface="Segoe UI" panose="020B0502040204020203" pitchFamily="34" charset="0"/>
                <a:cs typeface="Segoe UI" panose="020B0502040204020203" pitchFamily="34" charset="0"/>
              </a:defRPr>
            </a:lvl1pPr>
          </a:lstStyle>
          <a:p>
            <a:pPr defTabSz="914367">
              <a:defRPr/>
            </a:pPr>
            <a:endParaRPr lang="en-US" sz="1765">
              <a:solidFill>
                <a:prstClr val="white"/>
              </a:solidFill>
            </a:endParaRPr>
          </a:p>
        </p:txBody>
      </p:sp>
    </p:spTree>
    <p:extLst>
      <p:ext uri="{BB962C8B-B14F-4D97-AF65-F5344CB8AC3E}">
        <p14:creationId xmlns:p14="http://schemas.microsoft.com/office/powerpoint/2010/main" val="227442558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Blank Layout">
    <p:bg>
      <p:bgPr>
        <a:solidFill>
          <a:schemeClr val="tx1"/>
        </a:solidFill>
        <a:effectLst/>
      </p:bgPr>
    </p:bg>
    <p:spTree>
      <p:nvGrpSpPr>
        <p:cNvPr id="1" name=""/>
        <p:cNvGrpSpPr/>
        <p:nvPr/>
      </p:nvGrpSpPr>
      <p:grpSpPr>
        <a:xfrm>
          <a:off x="0" y="0"/>
          <a:ext cx="0" cy="0"/>
          <a:chOff x="0" y="0"/>
          <a:chExt cx="0" cy="0"/>
        </a:xfrm>
      </p:grpSpPr>
      <p:sp>
        <p:nvSpPr>
          <p:cNvPr id="2" name="Slide Number Placeholder 4"/>
          <p:cNvSpPr>
            <a:spLocks noGrp="1"/>
          </p:cNvSpPr>
          <p:nvPr>
            <p:ph type="sldNum" sz="quarter" idx="12"/>
          </p:nvPr>
        </p:nvSpPr>
        <p:spPr>
          <a:xfrm>
            <a:off x="9337578" y="6492876"/>
            <a:ext cx="2743200" cy="365125"/>
          </a:xfrm>
          <a:prstGeom prst="rect">
            <a:avLst/>
          </a:prstGeom>
        </p:spPr>
        <p:txBody>
          <a:bodyPr/>
          <a:lstStyle/>
          <a:p>
            <a:pPr defTabSz="914367">
              <a:defRPr/>
            </a:pPr>
            <a:fld id="{237D5375-2D30-4F19-958F-72D350882BE6}" type="slidenum">
              <a:rPr lang="en-US" sz="1765" smtClean="0">
                <a:solidFill>
                  <a:prstClr val="black">
                    <a:tint val="75000"/>
                  </a:prstClr>
                </a:solidFill>
              </a:rPr>
              <a:pPr defTabSz="914367">
                <a:defRPr/>
              </a:pPr>
              <a:t>‹#›</a:t>
            </a:fld>
            <a:endParaRPr lang="en-US" sz="1765">
              <a:solidFill>
                <a:prstClr val="black">
                  <a:tint val="75000"/>
                </a:prstClr>
              </a:solidFill>
            </a:endParaRPr>
          </a:p>
        </p:txBody>
      </p:sp>
    </p:spTree>
    <p:extLst>
      <p:ext uri="{BB962C8B-B14F-4D97-AF65-F5344CB8AC3E}">
        <p14:creationId xmlns:p14="http://schemas.microsoft.com/office/powerpoint/2010/main" val="285489085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Section Title Accent Color 2">
    <p:bg>
      <p:bgPr>
        <a:solidFill>
          <a:srgbClr val="002060"/>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016003" y="2616203"/>
            <a:ext cx="10906761" cy="1513988"/>
          </a:xfrm>
          <a:noFill/>
        </p:spPr>
        <p:txBody>
          <a:bodyPr tIns="91432" bIns="91432" anchor="t" anchorCtr="0"/>
          <a:lstStyle>
            <a:lvl1pPr>
              <a:defRPr sz="9596" spc="-133" baseline="0">
                <a:solidFill>
                  <a:schemeClr val="bg1"/>
                </a:solidFill>
              </a:defRPr>
            </a:lvl1pPr>
          </a:lstStyle>
          <a:p>
            <a:r>
              <a:rPr lang="en-US"/>
              <a:t>Section title</a:t>
            </a:r>
          </a:p>
        </p:txBody>
      </p:sp>
    </p:spTree>
    <p:extLst>
      <p:ext uri="{BB962C8B-B14F-4D97-AF65-F5344CB8AC3E}">
        <p14:creationId xmlns:p14="http://schemas.microsoft.com/office/powerpoint/2010/main" val="20157247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2_Photo &amp; Text Split">
    <p:bg>
      <p:bgPr>
        <a:solidFill>
          <a:schemeClr val="bg2"/>
        </a:solidFill>
        <a:effectLst/>
      </p:bgPr>
    </p:bg>
    <p:spTree>
      <p:nvGrpSpPr>
        <p:cNvPr id="1" name=""/>
        <p:cNvGrpSpPr/>
        <p:nvPr/>
      </p:nvGrpSpPr>
      <p:grpSpPr>
        <a:xfrm>
          <a:off x="0" y="0"/>
          <a:ext cx="0" cy="0"/>
          <a:chOff x="0" y="0"/>
          <a:chExt cx="0" cy="0"/>
        </a:xfrm>
      </p:grpSpPr>
      <p:sp>
        <p:nvSpPr>
          <p:cNvPr id="7" name="Picture Placeholder 9"/>
          <p:cNvSpPr>
            <a:spLocks noGrp="1"/>
          </p:cNvSpPr>
          <p:nvPr>
            <p:ph type="pic" sz="quarter" idx="15" hasCustomPrompt="1"/>
          </p:nvPr>
        </p:nvSpPr>
        <p:spPr>
          <a:xfrm>
            <a:off x="7" y="1496846"/>
            <a:ext cx="3779520" cy="2353799"/>
          </a:xfrm>
          <a:solidFill>
            <a:schemeClr val="bg2">
              <a:lumMod val="85000"/>
            </a:schemeClr>
          </a:solidFill>
        </p:spPr>
        <p:txBody>
          <a:bodyPr/>
          <a:lstStyle>
            <a:lvl1pPr>
              <a:defRPr/>
            </a:lvl1pPr>
          </a:lstStyle>
          <a:p>
            <a:r>
              <a:rPr lang="en-US"/>
              <a:t>Drag picture to placeholder or click icon to add </a:t>
            </a:r>
          </a:p>
        </p:txBody>
      </p:sp>
      <p:sp>
        <p:nvSpPr>
          <p:cNvPr id="6" name="Text Placeholder 13"/>
          <p:cNvSpPr>
            <a:spLocks noGrp="1"/>
          </p:cNvSpPr>
          <p:nvPr>
            <p:ph type="body" sz="quarter" idx="16"/>
          </p:nvPr>
        </p:nvSpPr>
        <p:spPr>
          <a:xfrm>
            <a:off x="4188737" y="3253578"/>
            <a:ext cx="7514316" cy="350865"/>
          </a:xfrm>
        </p:spPr>
        <p:txBody>
          <a:bodyPr vert="horz" wrap="square" lIns="0" tIns="0" rIns="0" bIns="0" rtlCol="0" anchor="ctr">
            <a:spAutoFit/>
          </a:bodyPr>
          <a:lstStyle>
            <a:lvl1pPr>
              <a:defRPr lang="en-US" sz="2400" dirty="0" smtClean="0">
                <a:solidFill>
                  <a:schemeClr val="bg1"/>
                </a:solidFill>
                <a:latin typeface="+mn-lt"/>
              </a:defRPr>
            </a:lvl1pPr>
          </a:lstStyle>
          <a:p>
            <a:pPr lvl="0"/>
            <a:r>
              <a:rPr lang="en-US"/>
              <a:t>Click to edit Master text styles</a:t>
            </a:r>
          </a:p>
        </p:txBody>
      </p:sp>
      <p:sp>
        <p:nvSpPr>
          <p:cNvPr id="2" name="Rectangle 1"/>
          <p:cNvSpPr/>
          <p:nvPr userDrawn="1"/>
        </p:nvSpPr>
        <p:spPr>
          <a:xfrm>
            <a:off x="-1" y="0"/>
            <a:ext cx="3779520" cy="1584960"/>
          </a:xfrm>
          <a:prstGeom prst="rect">
            <a:avLst/>
          </a:prstGeom>
          <a:solidFill>
            <a:srgbClr val="212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02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8" name="Title 1"/>
          <p:cNvSpPr>
            <a:spLocks noGrp="1"/>
          </p:cNvSpPr>
          <p:nvPr>
            <p:ph type="title"/>
          </p:nvPr>
        </p:nvSpPr>
        <p:spPr>
          <a:xfrm>
            <a:off x="205212" y="228601"/>
            <a:ext cx="3343747" cy="757131"/>
          </a:xfrm>
        </p:spPr>
        <p:txBody>
          <a:bodyPr/>
          <a:lstStyle>
            <a:lvl1pPr>
              <a:lnSpc>
                <a:spcPct val="90000"/>
              </a:lnSpc>
              <a:defRPr sz="3731" spc="-133" baseline="0">
                <a:latin typeface="+mj-lt"/>
              </a:defRPr>
            </a:lvl1pPr>
          </a:lstStyle>
          <a:p>
            <a:r>
              <a:rPr lang="en-US"/>
              <a:t>Click to edit Master title style</a:t>
            </a:r>
          </a:p>
        </p:txBody>
      </p:sp>
    </p:spTree>
    <p:extLst>
      <p:ext uri="{BB962C8B-B14F-4D97-AF65-F5344CB8AC3E}">
        <p14:creationId xmlns:p14="http://schemas.microsoft.com/office/powerpoint/2010/main" val="407119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theme" Target="../theme/theme3.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theme" Target="../theme/theme4.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image" Target="../media/image10.png"/><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theme" Target="../theme/theme5.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7.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2AE8CD-91E8-43E2-90AE-F2D091C06972}" type="datetimeFigureOut">
              <a:rPr lang="en-US" smtClean="0"/>
              <a:t>11/16/2018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D03197-C064-412A-AC18-D9B362867CFD}" type="slidenum">
              <a:rPr lang="en-US" smtClean="0"/>
              <a:t>‹#›</a:t>
            </a:fld>
            <a:endParaRPr lang="en-US"/>
          </a:p>
        </p:txBody>
      </p:sp>
    </p:spTree>
    <p:extLst>
      <p:ext uri="{BB962C8B-B14F-4D97-AF65-F5344CB8AC3E}">
        <p14:creationId xmlns:p14="http://schemas.microsoft.com/office/powerpoint/2010/main" val="26671301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265300-C27F-417F-8B2A-7D9904705C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23ECCA-2B0F-481D-8D7E-070DF9A10C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2D2649-F16A-43EC-B7BE-64560D2A3D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D28FDC-DE10-4C4D-8858-98C4AE726B9F}" type="datetimeFigureOut">
              <a:rPr lang="en-US" smtClean="0"/>
              <a:t>11/16/2018</a:t>
            </a:fld>
            <a:endParaRPr lang="en-US"/>
          </a:p>
        </p:txBody>
      </p:sp>
      <p:sp>
        <p:nvSpPr>
          <p:cNvPr id="5" name="Footer Placeholder 4">
            <a:extLst>
              <a:ext uri="{FF2B5EF4-FFF2-40B4-BE49-F238E27FC236}">
                <a16:creationId xmlns:a16="http://schemas.microsoft.com/office/drawing/2014/main" id="{89CA951A-E934-4A62-A0D0-0BE7D7539D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F19356-AAC1-4A4D-B81E-A19BC3833D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EE7441-1E07-441E-9FEF-ED472D3936FB}" type="slidenum">
              <a:rPr lang="en-US" smtClean="0"/>
              <a:t>‹#›</a:t>
            </a:fld>
            <a:endParaRPr lang="en-US"/>
          </a:p>
        </p:txBody>
      </p:sp>
    </p:spTree>
    <p:extLst>
      <p:ext uri="{BB962C8B-B14F-4D97-AF65-F5344CB8AC3E}">
        <p14:creationId xmlns:p14="http://schemas.microsoft.com/office/powerpoint/2010/main" val="29254195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937257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Lst>
  <p:transition>
    <p:fade/>
  </p:transition>
  <p:txStyles>
    <p:title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73">
          <p15:clr>
            <a:srgbClr val="F26B43"/>
          </p15:clr>
        </p15:guide>
        <p15:guide id="2" pos="7659">
          <p15:clr>
            <a:srgbClr val="F26B43"/>
          </p15:clr>
        </p15:guide>
        <p15:guide id="3" pos="288">
          <p15:clr>
            <a:srgbClr val="F26B43"/>
          </p15:clr>
        </p15:guide>
        <p15:guide id="4" pos="7542">
          <p15:clr>
            <a:srgbClr val="F26B43"/>
          </p15:clr>
        </p15:guide>
        <p15:guide id="5" pos="749">
          <p15:clr>
            <a:srgbClr val="F26B43"/>
          </p15:clr>
        </p15:guide>
        <p15:guide id="6" pos="1325">
          <p15:clr>
            <a:srgbClr val="F26B43"/>
          </p15:clr>
        </p15:guide>
        <p15:guide id="7" pos="1901">
          <p15:clr>
            <a:srgbClr val="F26B43"/>
          </p15:clr>
        </p15:guide>
        <p15:guide id="8" pos="2477">
          <p15:clr>
            <a:srgbClr val="F26B43"/>
          </p15:clr>
        </p15:guide>
        <p15:guide id="9" pos="3053">
          <p15:clr>
            <a:srgbClr val="F26B43"/>
          </p15:clr>
        </p15:guide>
        <p15:guide id="10" pos="3629">
          <p15:clr>
            <a:srgbClr val="F26B43"/>
          </p15:clr>
        </p15:guide>
        <p15:guide id="11" pos="4205">
          <p15:clr>
            <a:srgbClr val="F26B43"/>
          </p15:clr>
        </p15:guide>
        <p15:guide id="12" pos="4781">
          <p15:clr>
            <a:srgbClr val="F26B43"/>
          </p15:clr>
        </p15:guide>
        <p15:guide id="13" pos="5357">
          <p15:clr>
            <a:srgbClr val="F26B43"/>
          </p15:clr>
        </p15:guide>
        <p15:guide id="14" pos="5933">
          <p15:clr>
            <a:srgbClr val="F26B43"/>
          </p15:clr>
        </p15:guide>
        <p15:guide id="15" pos="6509">
          <p15:clr>
            <a:srgbClr val="F26B43"/>
          </p15:clr>
        </p15:guide>
        <p15:guide id="16" pos="7085">
          <p15:clr>
            <a:srgbClr val="F26B43"/>
          </p15:clr>
        </p15:guide>
        <p15:guide id="17" orient="horz" pos="4219">
          <p15:clr>
            <a:srgbClr val="F26B43"/>
          </p15:clr>
        </p15:guide>
        <p15:guide id="18" orient="horz" pos="306">
          <p15:clr>
            <a:srgbClr val="F26B43"/>
          </p15:clr>
        </p15:guide>
        <p15:guide id="19" orient="horz" pos="763">
          <p15:clr>
            <a:srgbClr val="F26B43"/>
          </p15:clr>
        </p15:guide>
        <p15:guide id="20" orient="horz" pos="1339">
          <p15:clr>
            <a:srgbClr val="F26B43"/>
          </p15:clr>
        </p15:guide>
        <p15:guide id="21" orient="horz" pos="1915">
          <p15:clr>
            <a:srgbClr val="F26B43"/>
          </p15:clr>
        </p15:guide>
        <p15:guide id="22" orient="horz" pos="2491">
          <p15:clr>
            <a:srgbClr val="F26B43"/>
          </p15:clr>
        </p15:guide>
        <p15:guide id="23" orient="horz" pos="3067">
          <p15:clr>
            <a:srgbClr val="F26B43"/>
          </p15:clr>
        </p15:guide>
        <p15:guide id="24" orient="horz" pos="3643">
          <p15:clr>
            <a:srgbClr val="F26B43"/>
          </p15:clr>
        </p15:guide>
        <p15:guide id="25" orient="horz" pos="187">
          <p15:clr>
            <a:srgbClr val="F26B43"/>
          </p15:clr>
        </p15:guide>
        <p15:guide id="26" orient="horz" pos="409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Group 2"/>
          <p:cNvGrpSpPr/>
          <p:nvPr userDrawn="1"/>
        </p:nvGrpSpPr>
        <p:grpSpPr>
          <a:xfrm>
            <a:off x="12370906" y="-217"/>
            <a:ext cx="935477" cy="5654620"/>
            <a:chOff x="12618967" y="-221"/>
            <a:chExt cx="954235" cy="5767188"/>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algn="l" defTabSz="914102" eaLnBrk="1" fontAlgn="base" latinLnBrk="0" hangingPunct="1">
                  <a:lnSpc>
                    <a:spcPct val="100000"/>
                  </a:lnSpc>
                  <a:spcBef>
                    <a:spcPct val="0"/>
                  </a:spcBef>
                  <a:spcAft>
                    <a:spcPct val="0"/>
                  </a:spcAft>
                  <a:buClrTx/>
                  <a:buSzTx/>
                  <a:buFontTx/>
                  <a:buNone/>
                  <a:tabLst/>
                  <a:defRPr/>
                </a:pPr>
                <a:r>
                  <a:rPr kumimoji="0" lang="en-US" sz="490" b="1" i="0" u="none" strike="noStrike" kern="1200" cap="none" spc="0" normalizeH="0" baseline="0" noProof="0" err="1">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rPr>
                  <a:t>Oragen</a:t>
                </a:r>
                <a:endParaRPr kumimoji="0" lang="en-US" sz="490" b="1" i="0" u="none" strike="noStrike" kern="1200" cap="none" spc="0" normalizeH="0" baseline="0" noProof="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endParaRPr>
              </a:p>
              <a:p>
                <a:pPr marL="0" marR="0" lvl="0" indent="0" algn="l" defTabSz="914102" eaLnBrk="1" fontAlgn="base" latinLnBrk="0" hangingPunct="1">
                  <a:lnSpc>
                    <a:spcPct val="100000"/>
                  </a:lnSpc>
                  <a:spcBef>
                    <a:spcPct val="0"/>
                  </a:spcBef>
                  <a:spcAft>
                    <a:spcPct val="0"/>
                  </a:spcAft>
                  <a:buClrTx/>
                  <a:buSzTx/>
                  <a:buFontTx/>
                  <a:buNone/>
                  <a:tabLst/>
                  <a:defRPr/>
                </a:pPr>
                <a:r>
                  <a:rPr kumimoji="0" lang="en-US" sz="490" b="0" i="0" u="none" strike="noStrike" kern="0" cap="none" spc="0" normalizeH="0" baseline="0" noProof="0">
                    <a:ln>
                      <a:noFill/>
                    </a:ln>
                    <a:gradFill>
                      <a:gsLst>
                        <a:gs pos="0">
                          <a:srgbClr val="FFFFFF"/>
                        </a:gs>
                        <a:gs pos="100000">
                          <a:srgbClr val="FFFFFF"/>
                        </a:gs>
                      </a:gsLst>
                      <a:lin ang="5400000" scaled="0"/>
                    </a:gradFill>
                    <a:effectLst/>
                    <a:uLnTx/>
                    <a:uFillTx/>
                    <a:ea typeface="Segoe UI" pitchFamily="34" charset="0"/>
                    <a:cs typeface="Segoe UI" pitchFamily="34" charset="0"/>
                  </a:rPr>
                  <a:t>R:216 G:59 B:1</a:t>
                </a: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algn="l" defTabSz="914102" eaLnBrk="1" fontAlgn="base" latinLnBrk="0" hangingPunct="1">
                  <a:lnSpc>
                    <a:spcPct val="100000"/>
                  </a:lnSpc>
                  <a:spcBef>
                    <a:spcPct val="0"/>
                  </a:spcBef>
                  <a:spcAft>
                    <a:spcPct val="0"/>
                  </a:spcAft>
                  <a:buClrTx/>
                  <a:buSzTx/>
                  <a:buFontTx/>
                  <a:buNone/>
                  <a:tabLst/>
                  <a:defRPr/>
                </a:pPr>
                <a:r>
                  <a:rPr kumimoji="0" lang="en-US" sz="490" b="1" i="0" u="none" strike="noStrike" kern="1200" cap="none" spc="0" normalizeH="0" baseline="0" noProof="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rPr>
                  <a:t>Blue</a:t>
                </a:r>
              </a:p>
              <a:p>
                <a:pPr marL="0" marR="0" lvl="0" indent="0" algn="l" defTabSz="914102" rtl="0" eaLnBrk="1" fontAlgn="base" latinLnBrk="0" hangingPunct="1">
                  <a:lnSpc>
                    <a:spcPct val="100000"/>
                  </a:lnSpc>
                  <a:spcBef>
                    <a:spcPct val="0"/>
                  </a:spcBef>
                  <a:spcAft>
                    <a:spcPct val="0"/>
                  </a:spcAft>
                  <a:buClrTx/>
                  <a:buSzTx/>
                  <a:buFontTx/>
                  <a:buNone/>
                  <a:tabLst/>
                  <a:defRPr/>
                </a:pPr>
                <a:r>
                  <a:rPr kumimoji="0" lang="en-US" sz="490" b="0" i="0" u="none" strike="noStrike" kern="1200" cap="none" spc="0" normalizeH="0" baseline="0" noProof="0">
                    <a:ln>
                      <a:noFill/>
                    </a:ln>
                    <a:gradFill>
                      <a:gsLst>
                        <a:gs pos="2092">
                          <a:srgbClr val="F8F8F8"/>
                        </a:gs>
                        <a:gs pos="10042">
                          <a:srgbClr val="F8F8F8"/>
                        </a:gs>
                      </a:gsLst>
                      <a:lin ang="5400000" scaled="0"/>
                    </a:gradFill>
                    <a:effectLst/>
                    <a:uLnTx/>
                    <a:uFillTx/>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r>
                  <a:rPr kumimoji="0" lang="en-US" sz="490" b="1" i="0" u="none" strike="noStrike" kern="1200" cap="none" spc="0" normalizeH="0" baseline="0" noProof="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rPr>
                  <a:t>Dark Gray</a:t>
                </a:r>
              </a:p>
              <a:p>
                <a:pPr marL="0" marR="0" lvl="0" indent="0" algn="l" defTabSz="914102" rtl="0" eaLnBrk="1" fontAlgn="base" latinLnBrk="0" hangingPunct="1">
                  <a:lnSpc>
                    <a:spcPct val="100000"/>
                  </a:lnSpc>
                  <a:spcBef>
                    <a:spcPct val="0"/>
                  </a:spcBef>
                  <a:spcAft>
                    <a:spcPct val="0"/>
                  </a:spcAft>
                  <a:buClrTx/>
                  <a:buSzTx/>
                  <a:buFontTx/>
                  <a:buNone/>
                  <a:tabLst/>
                  <a:defRPr/>
                </a:pPr>
                <a:r>
                  <a:rPr kumimoji="0" lang="en-US" sz="490" b="0" i="0" u="none" strike="noStrike" kern="1200" cap="none" spc="0" normalizeH="0" baseline="0" noProof="0">
                    <a:ln>
                      <a:noFill/>
                    </a:ln>
                    <a:gradFill>
                      <a:gsLst>
                        <a:gs pos="2092">
                          <a:srgbClr val="F8F8F8"/>
                        </a:gs>
                        <a:gs pos="10042">
                          <a:srgbClr val="F8F8F8"/>
                        </a:gs>
                      </a:gsLst>
                      <a:lin ang="5400000" scaled="0"/>
                    </a:gradFill>
                    <a:effectLst/>
                    <a:uLnTx/>
                    <a:uFillTx/>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r>
                  <a:rPr kumimoji="0" lang="en-US" sz="490" b="1" i="0" u="none" strike="noStrike" kern="1200" cap="none" spc="0" normalizeH="0" baseline="0" noProof="0">
                    <a:ln>
                      <a:noFill/>
                    </a:ln>
                    <a:gradFill>
                      <a:gsLst>
                        <a:gs pos="37168">
                          <a:srgbClr val="292929"/>
                        </a:gs>
                        <a:gs pos="72000">
                          <a:srgbClr val="292929"/>
                        </a:gs>
                      </a:gsLst>
                      <a:lin ang="5400000" scaled="0"/>
                    </a:gradFill>
                    <a:effectLst/>
                    <a:uLnTx/>
                    <a:uFillTx/>
                    <a:latin typeface="+mn-lt"/>
                    <a:ea typeface="Segoe UI" pitchFamily="34" charset="0"/>
                    <a:cs typeface="Segoe UI" pitchFamily="34" charset="0"/>
                  </a:rPr>
                  <a:t>Yellow</a:t>
                </a:r>
              </a:p>
              <a:p>
                <a:pPr marL="0" marR="0" lvl="0" indent="0" algn="l" defTabSz="914102" rtl="0" eaLnBrk="1" fontAlgn="base" latinLnBrk="0" hangingPunct="1">
                  <a:lnSpc>
                    <a:spcPct val="100000"/>
                  </a:lnSpc>
                  <a:spcBef>
                    <a:spcPct val="0"/>
                  </a:spcBef>
                  <a:spcAft>
                    <a:spcPct val="0"/>
                  </a:spcAft>
                  <a:buClrTx/>
                  <a:buSzTx/>
                  <a:buFontTx/>
                  <a:buNone/>
                  <a:tabLst/>
                  <a:defRPr/>
                </a:pPr>
                <a:r>
                  <a:rPr kumimoji="0" lang="en-US" sz="490" b="0" i="0" u="none" strike="noStrike" kern="1200" cap="none" spc="0" normalizeH="0" baseline="0" noProof="0">
                    <a:ln>
                      <a:noFill/>
                    </a:ln>
                    <a:gradFill>
                      <a:gsLst>
                        <a:gs pos="37168">
                          <a:srgbClr val="292929"/>
                        </a:gs>
                        <a:gs pos="72000">
                          <a:srgbClr val="292929"/>
                        </a:gs>
                      </a:gsLst>
                      <a:lin ang="5400000" scaled="0"/>
                    </a:gradFill>
                    <a:effectLst/>
                    <a:uLnTx/>
                    <a:uFillTx/>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r>
                  <a:rPr kumimoji="0" lang="en-US" sz="490" b="1" i="0" u="none" strike="noStrike" kern="1200" cap="none" spc="0" normalizeH="0" baseline="0" noProof="0">
                    <a:ln>
                      <a:noFill/>
                    </a:ln>
                    <a:gradFill>
                      <a:gsLst>
                        <a:gs pos="37168">
                          <a:srgbClr val="292929"/>
                        </a:gs>
                        <a:gs pos="72000">
                          <a:srgbClr val="292929"/>
                        </a:gs>
                      </a:gsLst>
                      <a:lin ang="5400000" scaled="0"/>
                    </a:gradFill>
                    <a:effectLst/>
                    <a:uLnTx/>
                    <a:uFillTx/>
                    <a:latin typeface="+mn-lt"/>
                    <a:ea typeface="Segoe UI" pitchFamily="34" charset="0"/>
                    <a:cs typeface="Segoe UI" pitchFamily="34" charset="0"/>
                  </a:rPr>
                  <a:t>Light Orange</a:t>
                </a:r>
              </a:p>
              <a:p>
                <a:pPr marL="0" marR="0" lvl="0" indent="0" algn="l" defTabSz="914102" rtl="0" eaLnBrk="1" fontAlgn="base" latinLnBrk="0" hangingPunct="1">
                  <a:lnSpc>
                    <a:spcPct val="100000"/>
                  </a:lnSpc>
                  <a:spcBef>
                    <a:spcPct val="0"/>
                  </a:spcBef>
                  <a:spcAft>
                    <a:spcPct val="0"/>
                  </a:spcAft>
                  <a:buClrTx/>
                  <a:buSzTx/>
                  <a:buFontTx/>
                  <a:buNone/>
                  <a:tabLst/>
                  <a:defRPr/>
                </a:pPr>
                <a:r>
                  <a:rPr kumimoji="0" lang="en-US" sz="490" b="0" i="0" u="none" strike="noStrike" kern="1200" cap="none" spc="0" normalizeH="0" baseline="0" noProof="0">
                    <a:ln>
                      <a:noFill/>
                    </a:ln>
                    <a:gradFill>
                      <a:gsLst>
                        <a:gs pos="37168">
                          <a:srgbClr val="292929"/>
                        </a:gs>
                        <a:gs pos="72000">
                          <a:srgbClr val="292929"/>
                        </a:gs>
                      </a:gsLst>
                      <a:lin ang="5400000" scaled="0"/>
                    </a:gradFill>
                    <a:effectLst/>
                    <a:uLnTx/>
                    <a:uFillTx/>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r>
                  <a:rPr kumimoji="0" lang="en-US" sz="490" b="1" i="0" u="none" strike="noStrike" kern="1200" cap="none" spc="0" normalizeH="0" baseline="0" noProof="0">
                    <a:ln>
                      <a:noFill/>
                    </a:ln>
                    <a:gradFill>
                      <a:gsLst>
                        <a:gs pos="37168">
                          <a:srgbClr val="292929"/>
                        </a:gs>
                        <a:gs pos="72000">
                          <a:srgbClr val="292929"/>
                        </a:gs>
                      </a:gsLst>
                      <a:lin ang="5400000" scaled="0"/>
                    </a:gradFill>
                    <a:effectLst/>
                    <a:uLnTx/>
                    <a:uFillTx/>
                    <a:latin typeface="+mn-lt"/>
                    <a:ea typeface="Segoe UI" pitchFamily="34" charset="0"/>
                    <a:cs typeface="Segoe UI" pitchFamily="34" charset="0"/>
                  </a:rPr>
                  <a:t>Light Gray</a:t>
                </a:r>
              </a:p>
              <a:p>
                <a:pPr marL="0" marR="0" lvl="0" indent="0" algn="l" defTabSz="914102" eaLnBrk="1" fontAlgn="base" latinLnBrk="0" hangingPunct="1">
                  <a:lnSpc>
                    <a:spcPct val="100000"/>
                  </a:lnSpc>
                  <a:spcBef>
                    <a:spcPct val="0"/>
                  </a:spcBef>
                  <a:spcAft>
                    <a:spcPct val="0"/>
                  </a:spcAft>
                  <a:buClrTx/>
                  <a:buSzTx/>
                  <a:buFontTx/>
                  <a:buNone/>
                  <a:tabLst/>
                  <a:defRPr/>
                </a:pPr>
                <a:r>
                  <a:rPr kumimoji="0" lang="en-US" sz="490" b="0" i="0" u="none" strike="noStrike" kern="0" cap="none" spc="0" normalizeH="0" baseline="0" noProof="0">
                    <a:ln>
                      <a:noFill/>
                    </a:ln>
                    <a:gradFill>
                      <a:gsLst>
                        <a:gs pos="37168">
                          <a:srgbClr val="292929"/>
                        </a:gs>
                        <a:gs pos="72000">
                          <a:srgbClr val="292929"/>
                        </a:gs>
                      </a:gsLst>
                      <a:lin ang="5400000" scaled="0"/>
                    </a:gradFill>
                    <a:effectLst/>
                    <a:uLnTx/>
                    <a:uFillTx/>
                    <a:ea typeface="Segoe UI" pitchFamily="34" charset="0"/>
                    <a:cs typeface="Segoe UI" pitchFamily="34" charset="0"/>
                  </a:rPr>
                  <a:t>R:210 G:210 B:210</a:t>
                </a:r>
              </a:p>
            </p:txBody>
          </p:sp>
        </p:grpSp>
        <p:sp>
          <p:nvSpPr>
            <p:cNvPr id="28" name="TextBox 27"/>
            <p:cNvSpPr txBox="1"/>
            <p:nvPr userDrawn="1"/>
          </p:nvSpPr>
          <p:spPr>
            <a:xfrm rot="5400000">
              <a:off x="12987813" y="258334"/>
              <a:ext cx="843944" cy="326834"/>
            </a:xfrm>
            <a:prstGeom prst="rect">
              <a:avLst/>
            </a:prstGeom>
            <a:noFill/>
          </p:spPr>
          <p:txBody>
            <a:bodyPr wrap="none" lIns="0" tIns="91440" rIns="182880" bIns="91440" rtlCol="0">
              <a:spAutoFit/>
            </a:bodyPr>
            <a:lstStyle/>
            <a:p>
              <a:pPr marL="0" marR="0" lvl="0" indent="0" algn="l" defTabSz="914367" rtl="0" eaLnBrk="1" fontAlgn="auto" latinLnBrk="0" hangingPunct="1">
                <a:lnSpc>
                  <a:spcPct val="90000"/>
                </a:lnSpc>
                <a:spcBef>
                  <a:spcPts val="0"/>
                </a:spcBef>
                <a:spcAft>
                  <a:spcPts val="588"/>
                </a:spcAft>
                <a:buClrTx/>
                <a:buSzTx/>
                <a:buFontTx/>
                <a:buNone/>
                <a:tabLst/>
                <a:defRPr/>
              </a:pPr>
              <a:r>
                <a:rPr kumimoji="0" lang="en-US" sz="980" b="0" i="0" u="none" strike="noStrike" kern="1200" cap="none" spc="0" normalizeH="0" baseline="0" noProof="0">
                  <a:ln>
                    <a:noFill/>
                  </a:ln>
                  <a:gradFill>
                    <a:gsLst>
                      <a:gs pos="82301">
                        <a:srgbClr val="292929"/>
                      </a:gs>
                      <a:gs pos="62000">
                        <a:srgbClr val="292929"/>
                      </a:gs>
                    </a:gsLst>
                    <a:lin ang="5400000" scaled="0"/>
                  </a:gradFill>
                  <a:effectLst/>
                  <a:uLnTx/>
                  <a:uFillTx/>
                  <a:latin typeface="+mn-lt"/>
                  <a:ea typeface="+mn-ea"/>
                  <a:cs typeface="+mn-cs"/>
                </a:rPr>
                <a:t>Main colors</a:t>
              </a:r>
            </a:p>
          </p:txBody>
        </p:sp>
        <p:sp>
          <p:nvSpPr>
            <p:cNvPr id="32" name="TextBox 31"/>
            <p:cNvSpPr txBox="1"/>
            <p:nvPr userDrawn="1"/>
          </p:nvSpPr>
          <p:spPr>
            <a:xfrm rot="5400000">
              <a:off x="11746691" y="4228746"/>
              <a:ext cx="2647253" cy="326834"/>
            </a:xfrm>
            <a:prstGeom prst="rect">
              <a:avLst/>
            </a:prstGeom>
            <a:noFill/>
          </p:spPr>
          <p:txBody>
            <a:bodyPr wrap="none" lIns="0" tIns="91440" rIns="182880" bIns="91440" rtlCol="0">
              <a:spAutoFit/>
            </a:bodyPr>
            <a:lstStyle/>
            <a:p>
              <a:pPr marL="0" marR="0" lvl="0" indent="0" algn="l" defTabSz="914367" rtl="0" eaLnBrk="1" fontAlgn="auto" latinLnBrk="0" hangingPunct="1">
                <a:lnSpc>
                  <a:spcPct val="90000"/>
                </a:lnSpc>
                <a:spcBef>
                  <a:spcPts val="0"/>
                </a:spcBef>
                <a:spcAft>
                  <a:spcPts val="588"/>
                </a:spcAft>
                <a:buClrTx/>
                <a:buSzTx/>
                <a:buFontTx/>
                <a:buNone/>
                <a:tabLst/>
                <a:defRPr/>
              </a:pPr>
              <a:r>
                <a:rPr kumimoji="0" lang="en-US" sz="980" b="0" i="0" u="none" strike="noStrike" kern="1200" cap="none" spc="0" normalizeH="0" baseline="0" noProof="0">
                  <a:ln>
                    <a:noFill/>
                  </a:ln>
                  <a:gradFill>
                    <a:gsLst>
                      <a:gs pos="82301">
                        <a:srgbClr val="292929"/>
                      </a:gs>
                      <a:gs pos="62000">
                        <a:srgbClr val="292929"/>
                      </a:gs>
                    </a:gsLst>
                    <a:lin ang="5400000" scaled="0"/>
                  </a:gradFill>
                  <a:effectLst/>
                  <a:uLnTx/>
                  <a:uFillTx/>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r>
                <a:rPr kumimoji="0" lang="en-US" sz="490" b="1" i="0" u="none" strike="noStrike" kern="1200" cap="none" spc="0" normalizeH="0" baseline="0" noProof="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rPr>
                <a:t>Dark Red</a:t>
              </a:r>
            </a:p>
            <a:p>
              <a:pPr marL="0" marR="0" lvl="0" indent="0" algn="l" defTabSz="914102" eaLnBrk="1" fontAlgn="base" latinLnBrk="0" hangingPunct="1">
                <a:lnSpc>
                  <a:spcPct val="100000"/>
                </a:lnSpc>
                <a:spcBef>
                  <a:spcPct val="0"/>
                </a:spcBef>
                <a:spcAft>
                  <a:spcPct val="0"/>
                </a:spcAft>
                <a:buClrTx/>
                <a:buSzTx/>
                <a:buFontTx/>
                <a:buNone/>
                <a:tabLst/>
                <a:defRPr/>
              </a:pPr>
              <a:r>
                <a:rPr kumimoji="0" lang="en-US" sz="490" b="0" i="0" u="none" strike="noStrike" kern="0" cap="none" spc="0" normalizeH="0" baseline="0" noProof="0">
                  <a:ln>
                    <a:noFill/>
                  </a:ln>
                  <a:gradFill>
                    <a:gsLst>
                      <a:gs pos="2092">
                        <a:srgbClr val="F8F8F8"/>
                      </a:gs>
                      <a:gs pos="10042">
                        <a:srgbClr val="F8F8F8"/>
                      </a:gs>
                    </a:gsLst>
                    <a:lin ang="5400000" scaled="0"/>
                  </a:gradFill>
                  <a:effectLst/>
                  <a:uLnTx/>
                  <a:uFillTx/>
                  <a:ea typeface="Segoe UI" pitchFamily="34" charset="0"/>
                  <a:cs typeface="Segoe UI" pitchFamily="34" charset="0"/>
                </a:rPr>
                <a:t>R:168 G:0 B:0</a:t>
              </a: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r>
                <a:rPr kumimoji="0" lang="en-US" sz="490" b="1" i="0" u="none" strike="noStrike" kern="1200" cap="none" spc="0" normalizeH="0" baseline="0" noProof="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rPr>
                <a:t>Light Blue</a:t>
              </a:r>
            </a:p>
            <a:p>
              <a:pPr marL="0" marR="0" lvl="0" indent="0" algn="l" defTabSz="914102" eaLnBrk="1" fontAlgn="base" latinLnBrk="0" hangingPunct="1">
                <a:lnSpc>
                  <a:spcPct val="100000"/>
                </a:lnSpc>
                <a:spcBef>
                  <a:spcPct val="0"/>
                </a:spcBef>
                <a:spcAft>
                  <a:spcPct val="0"/>
                </a:spcAft>
                <a:buClrTx/>
                <a:buSzTx/>
                <a:buFontTx/>
                <a:buNone/>
                <a:tabLst/>
                <a:defRPr/>
              </a:pPr>
              <a:r>
                <a:rPr kumimoji="0" lang="en-US" sz="490" b="0" i="0" u="none" strike="noStrike" kern="0" cap="none" spc="0" normalizeH="0" baseline="0" noProof="0">
                  <a:ln>
                    <a:noFill/>
                  </a:ln>
                  <a:gradFill>
                    <a:gsLst>
                      <a:gs pos="2092">
                        <a:srgbClr val="F8F8F8"/>
                      </a:gs>
                      <a:gs pos="10042">
                        <a:srgbClr val="F8F8F8"/>
                      </a:gs>
                    </a:gsLst>
                    <a:lin ang="5400000" scaled="0"/>
                  </a:gradFill>
                  <a:effectLst/>
                  <a:uLnTx/>
                  <a:uFillTx/>
                  <a:ea typeface="Segoe UI" pitchFamily="34" charset="0"/>
                  <a:cs typeface="Segoe UI" pitchFamily="34" charset="0"/>
                </a:rPr>
                <a:t>R:16 G:124 B:16</a:t>
              </a: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algn="l" defTabSz="914102" rtl="0" eaLnBrk="1" fontAlgn="base" latinLnBrk="0" hangingPunct="1">
                <a:lnSpc>
                  <a:spcPct val="100000"/>
                </a:lnSpc>
                <a:spcBef>
                  <a:spcPct val="0"/>
                </a:spcBef>
                <a:spcAft>
                  <a:spcPct val="0"/>
                </a:spcAft>
                <a:buClrTx/>
                <a:buSzTx/>
                <a:buFontTx/>
                <a:buNone/>
                <a:tabLst/>
                <a:defRPr/>
              </a:pPr>
              <a:r>
                <a:rPr kumimoji="0" lang="en-US" sz="490" b="1" i="0" u="none" strike="noStrike" kern="1200" cap="none" spc="0" normalizeH="0" baseline="0" noProof="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rPr>
                <a:t>Dark Blue</a:t>
              </a:r>
            </a:p>
            <a:p>
              <a:pPr marL="0" marR="0" lvl="0" indent="0" algn="l" defTabSz="914102" eaLnBrk="1" fontAlgn="base" latinLnBrk="0" hangingPunct="1">
                <a:lnSpc>
                  <a:spcPct val="100000"/>
                </a:lnSpc>
                <a:spcBef>
                  <a:spcPct val="0"/>
                </a:spcBef>
                <a:spcAft>
                  <a:spcPct val="0"/>
                </a:spcAft>
                <a:buClrTx/>
                <a:buSzTx/>
                <a:buFontTx/>
                <a:buNone/>
                <a:tabLst/>
                <a:defRPr/>
              </a:pPr>
              <a:r>
                <a:rPr kumimoji="0" lang="en-US" sz="490" b="0" i="0" u="none" strike="noStrike" kern="0" cap="none" spc="0" normalizeH="0" baseline="0" noProof="0">
                  <a:ln>
                    <a:noFill/>
                  </a:ln>
                  <a:gradFill>
                    <a:gsLst>
                      <a:gs pos="2092">
                        <a:srgbClr val="F8F8F8"/>
                      </a:gs>
                      <a:gs pos="10042">
                        <a:srgbClr val="F8F8F8"/>
                      </a:gs>
                    </a:gsLst>
                    <a:lin ang="5400000" scaled="0"/>
                  </a:gradFill>
                  <a:effectLst/>
                  <a:uLnTx/>
                  <a:uFillTx/>
                  <a:ea typeface="Segoe UI" pitchFamily="34" charset="0"/>
                  <a:cs typeface="Segoe UI" pitchFamily="34" charset="0"/>
                </a:rPr>
                <a:t>R0 G32 B80</a:t>
              </a:r>
            </a:p>
          </p:txBody>
        </p:sp>
      </p:grpSp>
    </p:spTree>
    <p:extLst>
      <p:ext uri="{BB962C8B-B14F-4D97-AF65-F5344CB8AC3E}">
        <p14:creationId xmlns:p14="http://schemas.microsoft.com/office/powerpoint/2010/main" val="354500594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4"/>
          <a:stretch>
            <a:fillRect/>
          </a:stretch>
        </p:blipFill>
        <p:spPr>
          <a:xfrm rot="5400000">
            <a:off x="9208748" y="2991033"/>
            <a:ext cx="6858623" cy="876557"/>
          </a:xfrm>
          <a:prstGeom prst="rect">
            <a:avLst/>
          </a:prstGeom>
        </p:spPr>
      </p:pic>
    </p:spTree>
    <p:extLst>
      <p:ext uri="{BB962C8B-B14F-4D97-AF65-F5344CB8AC3E}">
        <p14:creationId xmlns:p14="http://schemas.microsoft.com/office/powerpoint/2010/main" val="212930988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 id="2147483756" r:id="rId21"/>
    <p:sldLayoutId id="2147483757" r:id="rId22"/>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0"/>
          </a:schemeClr>
        </a:solidFill>
        <a:effectLst/>
      </p:bgPr>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484721" y="1718736"/>
            <a:ext cx="2585861" cy="4146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lnSpc>
                <a:spcPct val="90000"/>
              </a:lnSpc>
              <a:spcAft>
                <a:spcPct val="0"/>
              </a:spcAft>
            </a:pPr>
            <a:r>
              <a:rPr lang="en-US"/>
              <a:t>Click to edit Master title style</a:t>
            </a:r>
          </a:p>
        </p:txBody>
      </p:sp>
      <p:sp>
        <p:nvSpPr>
          <p:cNvPr id="17" name="Text Placeholder 16"/>
          <p:cNvSpPr>
            <a:spLocks noGrp="1"/>
          </p:cNvSpPr>
          <p:nvPr>
            <p:ph type="body" idx="1"/>
          </p:nvPr>
        </p:nvSpPr>
        <p:spPr>
          <a:xfrm>
            <a:off x="3657609" y="1718738"/>
            <a:ext cx="7950201" cy="414655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6920970"/>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Lst>
  <p:hf hdr="0" ftr="0" dt="0"/>
  <p:txStyles>
    <p:titleStyle>
      <a:lvl1pPr algn="l" defTabSz="1218520" rtl="0" eaLnBrk="1" latinLnBrk="0" hangingPunct="1">
        <a:spcBef>
          <a:spcPct val="0"/>
        </a:spcBef>
        <a:spcAft>
          <a:spcPts val="1600"/>
        </a:spcAft>
        <a:buNone/>
        <a:defRPr lang="en-US" sz="1863" kern="1200" dirty="0" smtClean="0">
          <a:solidFill>
            <a:schemeClr val="bg1"/>
          </a:solidFill>
          <a:latin typeface="+mj-lt"/>
          <a:ea typeface="ＭＳ Ｐゴシック" charset="0"/>
          <a:cs typeface="Segoe UI" pitchFamily="34" charset="0"/>
        </a:defRPr>
      </a:lvl1pPr>
    </p:titleStyle>
    <p:bodyStyle>
      <a:lvl1pPr marL="0" indent="0" algn="l" defTabSz="1218520" rtl="0" eaLnBrk="1" fontAlgn="base" latinLnBrk="0" hangingPunct="1">
        <a:lnSpc>
          <a:spcPct val="95000"/>
        </a:lnSpc>
        <a:spcBef>
          <a:spcPts val="0"/>
        </a:spcBef>
        <a:spcAft>
          <a:spcPts val="1600"/>
        </a:spcAft>
        <a:buClr>
          <a:schemeClr val="accent1"/>
        </a:buClr>
        <a:buSzPct val="110000"/>
        <a:buFont typeface="Avenir LT Pro 45 Book" charset="0"/>
        <a:buNone/>
        <a:defRPr lang="en-US" sz="3235" b="0" kern="1200" cap="none" baseline="0" dirty="0" smtClean="0">
          <a:solidFill>
            <a:schemeClr val="bg1"/>
          </a:solidFill>
          <a:latin typeface="Segoe UI Light"/>
          <a:ea typeface="ＭＳ Ｐゴシック" charset="0"/>
          <a:cs typeface="Segoe UI Light"/>
        </a:defRPr>
      </a:lvl1pPr>
      <a:lvl2pPr marL="300397" indent="-300397" algn="l" defTabSz="1218520" rtl="0" eaLnBrk="1" latinLnBrk="0" hangingPunct="1">
        <a:lnSpc>
          <a:spcPct val="95000"/>
        </a:lnSpc>
        <a:spcBef>
          <a:spcPts val="0"/>
        </a:spcBef>
        <a:spcAft>
          <a:spcPts val="1600"/>
        </a:spcAft>
        <a:buClrTx/>
        <a:buFont typeface="Arial" pitchFamily="34" charset="0"/>
        <a:buChar char="•"/>
        <a:defRPr lang="en-US" sz="1863" b="0" kern="1200" dirty="0" smtClean="0">
          <a:solidFill>
            <a:schemeClr val="bg1"/>
          </a:solidFill>
          <a:latin typeface="+mn-lt"/>
          <a:ea typeface="+mn-ea"/>
          <a:cs typeface="+mn-cs"/>
        </a:defRPr>
      </a:lvl2pPr>
      <a:lvl3pPr marL="609260" indent="-304632" algn="l" defTabSz="1218520" rtl="0" eaLnBrk="1" latinLnBrk="0" hangingPunct="1">
        <a:lnSpc>
          <a:spcPct val="95000"/>
        </a:lnSpc>
        <a:spcBef>
          <a:spcPts val="0"/>
        </a:spcBef>
        <a:spcAft>
          <a:spcPts val="1600"/>
        </a:spcAft>
        <a:buFont typeface="Lucida Grande"/>
        <a:buChar char="-"/>
        <a:defRPr lang="en-US" sz="1863" b="0" kern="1200" dirty="0" smtClean="0">
          <a:solidFill>
            <a:schemeClr val="bg1"/>
          </a:solidFill>
          <a:latin typeface="+mn-lt"/>
          <a:ea typeface="+mn-ea"/>
          <a:cs typeface="+mn-cs"/>
        </a:defRPr>
      </a:lvl3pPr>
      <a:lvl4pPr marL="835618" indent="-226357" algn="l" defTabSz="1218520" rtl="0" eaLnBrk="1" latinLnBrk="0" hangingPunct="1">
        <a:lnSpc>
          <a:spcPct val="95000"/>
        </a:lnSpc>
        <a:spcBef>
          <a:spcPts val="0"/>
        </a:spcBef>
        <a:spcAft>
          <a:spcPts val="1600"/>
        </a:spcAft>
        <a:buFont typeface="Arial" pitchFamily="34" charset="0"/>
        <a:buChar char="•"/>
        <a:defRPr lang="en-US" sz="1863" b="0" kern="1200" dirty="0" smtClean="0">
          <a:solidFill>
            <a:schemeClr val="bg1"/>
          </a:solidFill>
          <a:latin typeface="+mn-lt"/>
          <a:ea typeface="+mn-ea"/>
          <a:cs typeface="+mn-cs"/>
        </a:defRPr>
      </a:lvl4pPr>
      <a:lvl5pPr marL="1218520" indent="-304632" algn="l" defTabSz="1218520" rtl="0" eaLnBrk="1" latinLnBrk="0" hangingPunct="1">
        <a:lnSpc>
          <a:spcPct val="95000"/>
        </a:lnSpc>
        <a:spcBef>
          <a:spcPts val="0"/>
        </a:spcBef>
        <a:spcAft>
          <a:spcPts val="1600"/>
        </a:spcAft>
        <a:buFont typeface="Lucida Grande"/>
        <a:buChar char="-"/>
        <a:defRPr lang="en-US" sz="1863" b="0" kern="1200" dirty="0">
          <a:solidFill>
            <a:schemeClr val="bg1"/>
          </a:solidFill>
          <a:latin typeface="+mn-lt"/>
          <a:ea typeface="+mn-ea"/>
          <a:cs typeface="+mn-cs"/>
        </a:defRPr>
      </a:lvl5pPr>
      <a:lvl6pPr marL="3350924" indent="-304632" algn="l" defTabSz="1218520" rtl="0" eaLnBrk="1" latinLnBrk="0" hangingPunct="1">
        <a:spcBef>
          <a:spcPct val="20000"/>
        </a:spcBef>
        <a:buFont typeface="Arial" pitchFamily="34" charset="0"/>
        <a:buChar char="•"/>
        <a:defRPr sz="2843" kern="1200">
          <a:solidFill>
            <a:schemeClr val="tx1"/>
          </a:solidFill>
          <a:latin typeface="+mn-lt"/>
          <a:ea typeface="+mn-ea"/>
          <a:cs typeface="+mn-cs"/>
        </a:defRPr>
      </a:lvl6pPr>
      <a:lvl7pPr marL="3960185" indent="-304632" algn="l" defTabSz="1218520" rtl="0" eaLnBrk="1" latinLnBrk="0" hangingPunct="1">
        <a:spcBef>
          <a:spcPct val="20000"/>
        </a:spcBef>
        <a:buFont typeface="Arial" pitchFamily="34" charset="0"/>
        <a:buChar char="•"/>
        <a:defRPr sz="2843" kern="1200">
          <a:solidFill>
            <a:schemeClr val="tx1"/>
          </a:solidFill>
          <a:latin typeface="+mn-lt"/>
          <a:ea typeface="+mn-ea"/>
          <a:cs typeface="+mn-cs"/>
        </a:defRPr>
      </a:lvl7pPr>
      <a:lvl8pPr marL="4569444" indent="-304632" algn="l" defTabSz="1218520" rtl="0" eaLnBrk="1" latinLnBrk="0" hangingPunct="1">
        <a:spcBef>
          <a:spcPct val="20000"/>
        </a:spcBef>
        <a:buFont typeface="Arial" pitchFamily="34" charset="0"/>
        <a:buChar char="•"/>
        <a:defRPr sz="2843" kern="1200">
          <a:solidFill>
            <a:schemeClr val="tx1"/>
          </a:solidFill>
          <a:latin typeface="+mn-lt"/>
          <a:ea typeface="+mn-ea"/>
          <a:cs typeface="+mn-cs"/>
        </a:defRPr>
      </a:lvl8pPr>
      <a:lvl9pPr marL="5178702" indent="-304632" algn="l" defTabSz="1218520" rtl="0" eaLnBrk="1" latinLnBrk="0" hangingPunct="1">
        <a:spcBef>
          <a:spcPct val="20000"/>
        </a:spcBef>
        <a:buFont typeface="Arial" pitchFamily="34" charset="0"/>
        <a:buChar char="•"/>
        <a:defRPr sz="2843" kern="1200">
          <a:solidFill>
            <a:schemeClr val="tx1"/>
          </a:solidFill>
          <a:latin typeface="+mn-lt"/>
          <a:ea typeface="+mn-ea"/>
          <a:cs typeface="+mn-cs"/>
        </a:defRPr>
      </a:lvl9pPr>
    </p:bodyStyle>
    <p:otherStyle>
      <a:defPPr>
        <a:defRPr lang="en-US"/>
      </a:defPPr>
      <a:lvl1pPr marL="0" algn="l" defTabSz="1218520" rtl="0" eaLnBrk="1" latinLnBrk="0" hangingPunct="1">
        <a:defRPr sz="2353" kern="1200">
          <a:solidFill>
            <a:schemeClr val="tx1"/>
          </a:solidFill>
          <a:latin typeface="+mn-lt"/>
          <a:ea typeface="+mn-ea"/>
          <a:cs typeface="+mn-cs"/>
        </a:defRPr>
      </a:lvl1pPr>
      <a:lvl2pPr marL="609260" algn="l" defTabSz="1218520" rtl="0" eaLnBrk="1" latinLnBrk="0" hangingPunct="1">
        <a:defRPr sz="2353" kern="1200">
          <a:solidFill>
            <a:schemeClr val="tx1"/>
          </a:solidFill>
          <a:latin typeface="+mn-lt"/>
          <a:ea typeface="+mn-ea"/>
          <a:cs typeface="+mn-cs"/>
        </a:defRPr>
      </a:lvl2pPr>
      <a:lvl3pPr marL="1218520" algn="l" defTabSz="1218520" rtl="0" eaLnBrk="1" latinLnBrk="0" hangingPunct="1">
        <a:defRPr sz="2353" kern="1200">
          <a:solidFill>
            <a:schemeClr val="tx1"/>
          </a:solidFill>
          <a:latin typeface="+mn-lt"/>
          <a:ea typeface="+mn-ea"/>
          <a:cs typeface="+mn-cs"/>
        </a:defRPr>
      </a:lvl3pPr>
      <a:lvl4pPr marL="1827778" algn="l" defTabSz="1218520" rtl="0" eaLnBrk="1" latinLnBrk="0" hangingPunct="1">
        <a:defRPr sz="2353" kern="1200">
          <a:solidFill>
            <a:schemeClr val="tx1"/>
          </a:solidFill>
          <a:latin typeface="+mn-lt"/>
          <a:ea typeface="+mn-ea"/>
          <a:cs typeface="+mn-cs"/>
        </a:defRPr>
      </a:lvl4pPr>
      <a:lvl5pPr marL="2437036" algn="l" defTabSz="1218520" rtl="0" eaLnBrk="1" latinLnBrk="0" hangingPunct="1">
        <a:defRPr sz="2353" kern="1200">
          <a:solidFill>
            <a:schemeClr val="tx1"/>
          </a:solidFill>
          <a:latin typeface="+mn-lt"/>
          <a:ea typeface="+mn-ea"/>
          <a:cs typeface="+mn-cs"/>
        </a:defRPr>
      </a:lvl5pPr>
      <a:lvl6pPr marL="3046295" algn="l" defTabSz="1218520" rtl="0" eaLnBrk="1" latinLnBrk="0" hangingPunct="1">
        <a:defRPr sz="2353" kern="1200">
          <a:solidFill>
            <a:schemeClr val="tx1"/>
          </a:solidFill>
          <a:latin typeface="+mn-lt"/>
          <a:ea typeface="+mn-ea"/>
          <a:cs typeface="+mn-cs"/>
        </a:defRPr>
      </a:lvl6pPr>
      <a:lvl7pPr marL="3655552" algn="l" defTabSz="1218520" rtl="0" eaLnBrk="1" latinLnBrk="0" hangingPunct="1">
        <a:defRPr sz="2353" kern="1200">
          <a:solidFill>
            <a:schemeClr val="tx1"/>
          </a:solidFill>
          <a:latin typeface="+mn-lt"/>
          <a:ea typeface="+mn-ea"/>
          <a:cs typeface="+mn-cs"/>
        </a:defRPr>
      </a:lvl7pPr>
      <a:lvl8pPr marL="4264814" algn="l" defTabSz="1218520" rtl="0" eaLnBrk="1" latinLnBrk="0" hangingPunct="1">
        <a:defRPr sz="2353" kern="1200">
          <a:solidFill>
            <a:schemeClr val="tx1"/>
          </a:solidFill>
          <a:latin typeface="+mn-lt"/>
          <a:ea typeface="+mn-ea"/>
          <a:cs typeface="+mn-cs"/>
        </a:defRPr>
      </a:lvl8pPr>
      <a:lvl9pPr marL="4874073" algn="l" defTabSz="1218520" rtl="0" eaLnBrk="1" latinLnBrk="0" hangingPunct="1">
        <a:defRPr sz="235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27B1ED-D5E3-42C3-9785-C0F1215564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56F687-F710-40B1-9546-81484F74C7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139ED5-A642-4B4C-B9ED-FAEE693821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8EDCB-3C00-42AF-A78F-54F1612360D8}" type="datetimeFigureOut">
              <a:rPr lang="en-US" smtClean="0"/>
              <a:t>11/16/2018</a:t>
            </a:fld>
            <a:endParaRPr lang="en-US"/>
          </a:p>
        </p:txBody>
      </p:sp>
      <p:sp>
        <p:nvSpPr>
          <p:cNvPr id="5" name="Footer Placeholder 4">
            <a:extLst>
              <a:ext uri="{FF2B5EF4-FFF2-40B4-BE49-F238E27FC236}">
                <a16:creationId xmlns:a16="http://schemas.microsoft.com/office/drawing/2014/main" id="{56BA440A-EC37-45F3-BC7D-8E79232F9D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221F97-464D-41BE-97DB-A3F6D5DFA5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5351A7-20D9-4721-A7C9-0F90A435F77D}" type="slidenum">
              <a:rPr lang="en-US" smtClean="0"/>
              <a:t>‹#›</a:t>
            </a:fld>
            <a:endParaRPr lang="en-US"/>
          </a:p>
        </p:txBody>
      </p:sp>
    </p:spTree>
    <p:extLst>
      <p:ext uri="{BB962C8B-B14F-4D97-AF65-F5344CB8AC3E}">
        <p14:creationId xmlns:p14="http://schemas.microsoft.com/office/powerpoint/2010/main" val="1103907943"/>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0.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8" Type="http://schemas.openxmlformats.org/officeDocument/2006/relationships/hyperlink" Target="https://aka.ms/whatsnewinoffice" TargetMode="External"/><Relationship Id="rId13" Type="http://schemas.openxmlformats.org/officeDocument/2006/relationships/hyperlink" Target="https://aka.ms/Edad" TargetMode="External"/><Relationship Id="rId3" Type="http://schemas.openxmlformats.org/officeDocument/2006/relationships/hyperlink" Target="https://microsoft.sharepoint.com/teams/wwcaccessibility" TargetMode="External"/><Relationship Id="rId7" Type="http://schemas.openxmlformats.org/officeDocument/2006/relationships/hyperlink" Target="http://aka.ms/A11YinO365" TargetMode="External"/><Relationship Id="rId12" Type="http://schemas.openxmlformats.org/officeDocument/2006/relationships/hyperlink" Target="http://aka.ms/WCAG2.0" TargetMode="External"/><Relationship Id="rId2" Type="http://schemas.openxmlformats.org/officeDocument/2006/relationships/notesSlide" Target="../notesSlides/notesSlide10.xml"/><Relationship Id="rId16" Type="http://schemas.openxmlformats.org/officeDocument/2006/relationships/hyperlink" Target="https://sway.com/vAdiAMXOJEQGVbqX" TargetMode="External"/><Relationship Id="rId1" Type="http://schemas.openxmlformats.org/officeDocument/2006/relationships/slideLayout" Target="../slideLayouts/slideLayout12.xml"/><Relationship Id="rId6" Type="http://schemas.openxmlformats.org/officeDocument/2006/relationships/hyperlink" Target="http://aka.ms/MicrosoftMechanicsAccessibility" TargetMode="External"/><Relationship Id="rId11" Type="http://schemas.openxmlformats.org/officeDocument/2006/relationships/hyperlink" Target="http://aka.ms/508vpats" TargetMode="External"/><Relationship Id="rId5" Type="http://schemas.openxmlformats.org/officeDocument/2006/relationships/hyperlink" Target="http://aka.ms/officeaccessibility" TargetMode="External"/><Relationship Id="rId15" Type="http://schemas.openxmlformats.org/officeDocument/2006/relationships/hyperlink" Target="http://www.globalaccessibilityawarenessday.org/" TargetMode="External"/><Relationship Id="rId10" Type="http://schemas.openxmlformats.org/officeDocument/2006/relationships/hyperlink" Target="https://aka.ms/en301549" TargetMode="External"/><Relationship Id="rId4" Type="http://schemas.openxmlformats.org/officeDocument/2006/relationships/hyperlink" Target="http://www.microsoft.com/Accessibility/Office" TargetMode="External"/><Relationship Id="rId9" Type="http://schemas.openxmlformats.org/officeDocument/2006/relationships/hyperlink" Target="https://www.microsoft.com/en-us/trustcenter/compliance/accessibility" TargetMode="External"/><Relationship Id="rId14" Type="http://schemas.openxmlformats.org/officeDocument/2006/relationships/hyperlink" Target="https://blogs.microsoft.com/blog/2018/05/16/bringing-our-accessibility-awareness-game-today-and-every-day/"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0.xml"/><Relationship Id="rId1" Type="http://schemas.openxmlformats.org/officeDocument/2006/relationships/tags" Target="../tags/tag6.xml"/><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2.xml"/><Relationship Id="rId7" Type="http://schemas.microsoft.com/office/2007/relationships/hdphoto" Target="../media/hdphoto2.wdp"/><Relationship Id="rId2" Type="http://schemas.openxmlformats.org/officeDocument/2006/relationships/slideLayout" Target="../slideLayouts/slideLayout18.xml"/><Relationship Id="rId1" Type="http://schemas.openxmlformats.org/officeDocument/2006/relationships/tags" Target="../tags/tag2.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9.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106.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06.xml"/><Relationship Id="rId4" Type="http://schemas.openxmlformats.org/officeDocument/2006/relationships/image" Target="../media/image21.jp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3" Type="http://schemas.openxmlformats.org/officeDocument/2006/relationships/notesSlide" Target="../notesSlides/notesSlide6.xml"/><Relationship Id="rId7" Type="http://schemas.openxmlformats.org/officeDocument/2006/relationships/image" Target="../media/image25.svg"/><Relationship Id="rId12" Type="http://schemas.openxmlformats.org/officeDocument/2006/relationships/image" Target="../media/image30.png"/><Relationship Id="rId2" Type="http://schemas.openxmlformats.org/officeDocument/2006/relationships/slideLayout" Target="../slideLayouts/slideLayout18.xml"/><Relationship Id="rId1" Type="http://schemas.openxmlformats.org/officeDocument/2006/relationships/tags" Target="../tags/tag4.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5" Type="http://schemas.openxmlformats.org/officeDocument/2006/relationships/image" Target="../media/image3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 Id="rId14"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notesSlide" Target="../notesSlides/notesSlide7.xml"/><Relationship Id="rId7" Type="http://schemas.openxmlformats.org/officeDocument/2006/relationships/image" Target="../media/image35.JPG"/><Relationship Id="rId2" Type="http://schemas.openxmlformats.org/officeDocument/2006/relationships/slideLayout" Target="../slideLayouts/slideLayout16.xml"/><Relationship Id="rId1" Type="http://schemas.openxmlformats.org/officeDocument/2006/relationships/tags" Target="../tags/tag5.xml"/><Relationship Id="rId6" Type="http://schemas.openxmlformats.org/officeDocument/2006/relationships/image" Target="../media/image34.JPG"/><Relationship Id="rId5" Type="http://schemas.openxmlformats.org/officeDocument/2006/relationships/image" Target="../media/image23.sv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8A0084-63E8-4F37-94B1-0BA29DCC160E}"/>
              </a:ext>
            </a:extLst>
          </p:cNvPr>
          <p:cNvSpPr txBox="1"/>
          <p:nvPr/>
        </p:nvSpPr>
        <p:spPr>
          <a:xfrm>
            <a:off x="242976" y="3891016"/>
            <a:ext cx="10708559" cy="794064"/>
          </a:xfrm>
          <a:prstGeom prst="rect">
            <a:avLst/>
          </a:prstGeom>
          <a:noFill/>
        </p:spPr>
        <p:txBody>
          <a:bodyPr wrap="square" lIns="182880" tIns="146304" rIns="182880" bIns="146304" rtlCol="0" anchor="t">
            <a:spAutoFit/>
          </a:bodyPr>
          <a:lstStyle/>
          <a:p>
            <a:pPr>
              <a:lnSpc>
                <a:spcPct val="90000"/>
              </a:lnSpc>
              <a:spcAft>
                <a:spcPts val="600"/>
              </a:spcAft>
              <a:defRPr/>
            </a:pPr>
            <a:r>
              <a:rPr kumimoji="0" lang="en-US" sz="3600" b="1" i="0" u="none" strike="noStrike" kern="1200" cap="none" spc="0" normalizeH="0" baseline="0" noProof="0">
                <a:ln>
                  <a:noFill/>
                </a:ln>
                <a:effectLst/>
                <a:uLnTx/>
                <a:uFillTx/>
                <a:latin typeface="Segoe UI"/>
                <a:ea typeface="+mn-ea"/>
                <a:cs typeface="+mn-cs"/>
              </a:rPr>
              <a:t>Accessibility Is </a:t>
            </a:r>
            <a:r>
              <a:rPr lang="en-US" sz="3600" b="1">
                <a:latin typeface="Segoe UI"/>
              </a:rPr>
              <a:t>A Part</a:t>
            </a:r>
            <a:r>
              <a:rPr kumimoji="0" lang="en-US" sz="3600" b="1" i="0" u="none" strike="noStrike" kern="1200" cap="none" spc="0" normalizeH="0" baseline="0" noProof="0">
                <a:ln>
                  <a:noFill/>
                </a:ln>
                <a:effectLst/>
                <a:uLnTx/>
                <a:uFillTx/>
                <a:latin typeface="Segoe UI"/>
                <a:ea typeface="+mn-ea"/>
                <a:cs typeface="+mn-cs"/>
              </a:rPr>
              <a:t> of Our Mission Statement</a:t>
            </a:r>
          </a:p>
        </p:txBody>
      </p:sp>
      <p:sp>
        <p:nvSpPr>
          <p:cNvPr id="3" name="Title 2">
            <a:extLst>
              <a:ext uri="{FF2B5EF4-FFF2-40B4-BE49-F238E27FC236}">
                <a16:creationId xmlns:a16="http://schemas.microsoft.com/office/drawing/2014/main" id="{4F9D4B4B-BD8A-413A-8C56-562DB99929EC}"/>
              </a:ext>
            </a:extLst>
          </p:cNvPr>
          <p:cNvSpPr>
            <a:spLocks noGrp="1"/>
          </p:cNvSpPr>
          <p:nvPr>
            <p:ph type="title" idx="4294967295"/>
          </p:nvPr>
        </p:nvSpPr>
        <p:spPr/>
        <p:txBody>
          <a:bodyPr/>
          <a:lstStyle/>
          <a:p>
            <a:endParaRPr lang="en-US" dirty="0"/>
          </a:p>
        </p:txBody>
      </p:sp>
    </p:spTree>
    <p:custDataLst>
      <p:tags r:id="rId1"/>
    </p:custDataLst>
    <p:extLst>
      <p:ext uri="{BB962C8B-B14F-4D97-AF65-F5344CB8AC3E}">
        <p14:creationId xmlns:p14="http://schemas.microsoft.com/office/powerpoint/2010/main" val="2201735242"/>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A5A903E-0509-4D4D-8F08-1334176104D0}"/>
              </a:ext>
            </a:extLst>
          </p:cNvPr>
          <p:cNvSpPr>
            <a:spLocks noGrp="1"/>
          </p:cNvSpPr>
          <p:nvPr>
            <p:ph type="body" sz="quarter" idx="10"/>
          </p:nvPr>
        </p:nvSpPr>
        <p:spPr>
          <a:xfrm>
            <a:off x="416660" y="1236623"/>
            <a:ext cx="11416340" cy="5300245"/>
          </a:xfrm>
        </p:spPr>
        <p:txBody>
          <a:bodyPr vert="horz" wrap="square" lIns="143366" tIns="89604" rIns="143366" bIns="89604" rtlCol="0" anchor="t">
            <a:spAutoFit/>
          </a:bodyPr>
          <a:lstStyle/>
          <a:p>
            <a:pPr>
              <a:spcBef>
                <a:spcPts val="588"/>
              </a:spcBef>
              <a:spcAft>
                <a:spcPts val="588"/>
              </a:spcAft>
            </a:pPr>
            <a:r>
              <a:rPr lang="en-US" sz="1568"/>
              <a:t>Worldwide Accessibility Community Site: </a:t>
            </a:r>
            <a:r>
              <a:rPr lang="en-US" sz="1568">
                <a:hlinkClick r:id="rId3"/>
              </a:rPr>
              <a:t>https://microsoft.sharepoint.com/teams/wwcaccessibility</a:t>
            </a:r>
            <a:r>
              <a:rPr lang="en-US" sz="1568"/>
              <a:t> </a:t>
            </a:r>
          </a:p>
          <a:p>
            <a:pPr>
              <a:spcBef>
                <a:spcPts val="588"/>
              </a:spcBef>
              <a:spcAft>
                <a:spcPts val="588"/>
              </a:spcAft>
            </a:pPr>
            <a:r>
              <a:rPr lang="x-none" sz="1568"/>
              <a:t>Overview of </a:t>
            </a:r>
            <a:r>
              <a:rPr lang="en-US" sz="1568"/>
              <a:t>Microsoft Office Accessibility: </a:t>
            </a:r>
            <a:r>
              <a:rPr lang="en-US" sz="1568">
                <a:hlinkClick r:id="rId4"/>
              </a:rPr>
              <a:t>www.microsoft.com/Accessibility/Office</a:t>
            </a:r>
            <a:endParaRPr lang="en-US" sz="1568"/>
          </a:p>
          <a:p>
            <a:pPr>
              <a:spcBef>
                <a:spcPts val="588"/>
              </a:spcBef>
              <a:spcAft>
                <a:spcPts val="588"/>
              </a:spcAft>
            </a:pPr>
            <a:r>
              <a:rPr lang="x-none" sz="1568"/>
              <a:t>Support Articles </a:t>
            </a:r>
            <a:r>
              <a:rPr lang="en-US" sz="1568"/>
              <a:t>for Productivity and Inclusion with Office 365: </a:t>
            </a:r>
            <a:r>
              <a:rPr lang="x-none" sz="1568">
                <a:hlinkClick r:id="rId5"/>
              </a:rPr>
              <a:t>aka.ms/OfficeAccessibility</a:t>
            </a:r>
            <a:endParaRPr lang="x-none" sz="1568"/>
          </a:p>
          <a:p>
            <a:pPr>
              <a:spcBef>
                <a:spcPts val="588"/>
              </a:spcBef>
              <a:spcAft>
                <a:spcPts val="588"/>
              </a:spcAft>
            </a:pPr>
            <a:r>
              <a:rPr lang="x-none" sz="1568"/>
              <a:t>Short </a:t>
            </a:r>
            <a:r>
              <a:rPr lang="en-US" sz="1568"/>
              <a:t>D</a:t>
            </a:r>
            <a:r>
              <a:rPr lang="x-none" sz="1568"/>
              <a:t>emonstrations of Office 365 Accessibility Capabilities</a:t>
            </a:r>
            <a:r>
              <a:rPr lang="en-US" sz="1568"/>
              <a:t>: </a:t>
            </a:r>
            <a:r>
              <a:rPr lang="x-none" sz="1568">
                <a:hlinkClick r:id="rId6"/>
              </a:rPr>
              <a:t>aka.ms/MicrosoftMechanicsAccessibility</a:t>
            </a:r>
            <a:endParaRPr lang="x-none" sz="1568"/>
          </a:p>
          <a:p>
            <a:pPr>
              <a:spcBef>
                <a:spcPts val="588"/>
              </a:spcBef>
              <a:spcAft>
                <a:spcPts val="588"/>
              </a:spcAft>
            </a:pPr>
            <a:r>
              <a:rPr lang="en-US" sz="1568"/>
              <a:t>Blogs </a:t>
            </a:r>
            <a:r>
              <a:rPr lang="x-none" sz="1568"/>
              <a:t>on Office 365 Accessibility</a:t>
            </a:r>
            <a:r>
              <a:rPr lang="en-US" sz="1568"/>
              <a:t> and What’s New in Office: </a:t>
            </a:r>
            <a:r>
              <a:rPr lang="x-none" sz="1568">
                <a:hlinkClick r:id="rId7"/>
              </a:rPr>
              <a:t>aka.ms/A11YinO365</a:t>
            </a:r>
            <a:r>
              <a:rPr lang="x-none" sz="1568"/>
              <a:t> </a:t>
            </a:r>
            <a:r>
              <a:rPr lang="en-US" sz="1568"/>
              <a:t>and </a:t>
            </a:r>
            <a:r>
              <a:rPr lang="en-US" sz="1568">
                <a:hlinkClick r:id="rId8"/>
              </a:rPr>
              <a:t>aka.ms/</a:t>
            </a:r>
            <a:r>
              <a:rPr lang="en-US" sz="1568" err="1">
                <a:hlinkClick r:id="rId8"/>
              </a:rPr>
              <a:t>WhatsNewInOffice</a:t>
            </a:r>
            <a:endParaRPr lang="x-none" sz="1568"/>
          </a:p>
          <a:p>
            <a:pPr marL="0" lvl="1">
              <a:lnSpc>
                <a:spcPts val="2307"/>
              </a:lnSpc>
              <a:spcBef>
                <a:spcPts val="588"/>
              </a:spcBef>
              <a:spcAft>
                <a:spcPts val="588"/>
              </a:spcAft>
            </a:pPr>
            <a:r>
              <a:rPr lang="en-US" sz="1568"/>
              <a:t>Microsoft Trust Center and </a:t>
            </a:r>
            <a:r>
              <a:rPr lang="x-none" sz="1568"/>
              <a:t>Conformance Documents</a:t>
            </a:r>
            <a:r>
              <a:rPr lang="en-US" sz="1568"/>
              <a:t> informed by Trusted Tester Process:</a:t>
            </a:r>
          </a:p>
          <a:p>
            <a:pPr marL="499804" lvl="2" indent="-280121">
              <a:lnSpc>
                <a:spcPts val="2307"/>
              </a:lnSpc>
              <a:spcBef>
                <a:spcPts val="0"/>
              </a:spcBef>
              <a:buFont typeface="Arial" panose="020B0604020202020204" pitchFamily="34" charset="0"/>
              <a:buChar char="•"/>
            </a:pPr>
            <a:r>
              <a:rPr lang="en-US" sz="1568">
                <a:hlinkClick r:id="rId9"/>
              </a:rPr>
              <a:t>https://www.microsoft.com/en-us/trustcenter/compliance/accessibility</a:t>
            </a:r>
            <a:endParaRPr lang="x-none" sz="1568"/>
          </a:p>
          <a:p>
            <a:pPr marL="499804" lvl="2" indent="-280121">
              <a:lnSpc>
                <a:spcPts val="2307"/>
              </a:lnSpc>
              <a:spcBef>
                <a:spcPts val="0"/>
              </a:spcBef>
              <a:buFont typeface="Arial" panose="020B0604020202020204" pitchFamily="34" charset="0"/>
              <a:buChar char="•"/>
            </a:pPr>
            <a:r>
              <a:rPr lang="en-US" sz="1568">
                <a:hlinkClick r:id="rId10"/>
              </a:rPr>
              <a:t>aka.ms/EN301549</a:t>
            </a:r>
            <a:r>
              <a:rPr lang="en-US" sz="1568"/>
              <a:t>, </a:t>
            </a:r>
            <a:r>
              <a:rPr lang="x-none" sz="1568">
                <a:hlinkClick r:id="rId11"/>
              </a:rPr>
              <a:t>aka.ms/508VPATs</a:t>
            </a:r>
            <a:r>
              <a:rPr lang="x-none" sz="1568"/>
              <a:t> and </a:t>
            </a:r>
            <a:r>
              <a:rPr lang="x-none" sz="1568">
                <a:hlinkClick r:id="rId12"/>
              </a:rPr>
              <a:t>aka.ms/WCAG2.0</a:t>
            </a:r>
            <a:r>
              <a:rPr lang="x-none" sz="1568"/>
              <a:t>  </a:t>
            </a:r>
            <a:endParaRPr lang="en-US" sz="1568"/>
          </a:p>
          <a:p>
            <a:pPr marL="0" lvl="1">
              <a:lnSpc>
                <a:spcPts val="2307"/>
              </a:lnSpc>
              <a:spcBef>
                <a:spcPts val="588"/>
              </a:spcBef>
              <a:spcAft>
                <a:spcPts val="588"/>
              </a:spcAft>
            </a:pPr>
            <a:r>
              <a:rPr lang="en-US" sz="1568"/>
              <a:t>Enterprise Disability Answer Desk for Help with Accessibility Issues: </a:t>
            </a:r>
            <a:r>
              <a:rPr lang="en-US" sz="1568">
                <a:hlinkClick r:id="rId13"/>
              </a:rPr>
              <a:t>aka.ms/</a:t>
            </a:r>
            <a:r>
              <a:rPr lang="en-US" sz="1568" err="1">
                <a:hlinkClick r:id="rId13"/>
              </a:rPr>
              <a:t>Edad</a:t>
            </a:r>
            <a:r>
              <a:rPr lang="en-US" sz="1568"/>
              <a:t> </a:t>
            </a:r>
          </a:p>
          <a:p>
            <a:pPr defTabSz="914142">
              <a:lnSpc>
                <a:spcPct val="90000"/>
              </a:lnSpc>
              <a:spcBef>
                <a:spcPts val="588"/>
              </a:spcBef>
              <a:spcAft>
                <a:spcPts val="588"/>
              </a:spcAft>
            </a:pPr>
            <a:r>
              <a:rPr lang="en-US" sz="1568">
                <a:gradFill>
                  <a:gsLst>
                    <a:gs pos="2917">
                      <a:srgbClr val="2F2F2F"/>
                    </a:gs>
                    <a:gs pos="30000">
                      <a:srgbClr val="2F2F2F"/>
                    </a:gs>
                  </a:gsLst>
                  <a:lin ang="5400000" scaled="0"/>
                </a:gradFill>
                <a:hlinkClick r:id="rId14"/>
              </a:rPr>
              <a:t>Global Accessibility Awareness Day</a:t>
            </a:r>
            <a:r>
              <a:rPr lang="en-US" sz="1568">
                <a:gradFill>
                  <a:gsLst>
                    <a:gs pos="2917">
                      <a:srgbClr val="2F2F2F"/>
                    </a:gs>
                    <a:gs pos="30000">
                      <a:srgbClr val="2F2F2F"/>
                    </a:gs>
                  </a:gsLst>
                  <a:lin ang="5400000" scaled="0"/>
                </a:gradFill>
                <a:hlinkClick r:id="rId15"/>
              </a:rPr>
              <a:t> </a:t>
            </a:r>
            <a:endParaRPr lang="en-US" sz="1568">
              <a:gradFill>
                <a:gsLst>
                  <a:gs pos="2917">
                    <a:srgbClr val="2F2F2F"/>
                  </a:gs>
                  <a:gs pos="30000">
                    <a:srgbClr val="2F2F2F"/>
                  </a:gs>
                </a:gsLst>
                <a:lin ang="5400000" scaled="0"/>
              </a:gradFill>
            </a:endParaRPr>
          </a:p>
          <a:p>
            <a:pPr defTabSz="914142">
              <a:lnSpc>
                <a:spcPct val="90000"/>
              </a:lnSpc>
              <a:spcBef>
                <a:spcPts val="588"/>
              </a:spcBef>
              <a:spcAft>
                <a:spcPts val="588"/>
              </a:spcAft>
            </a:pPr>
            <a:r>
              <a:rPr lang="en-US" sz="1568" u="sng">
                <a:solidFill>
                  <a:srgbClr val="505050"/>
                </a:solidFill>
                <a:cs typeface="Times New Roman" panose="02020603050405020304" pitchFamily="18" charset="0"/>
                <a:hlinkClick r:id="rId16"/>
              </a:rPr>
              <a:t>Sway on Accessibility</a:t>
            </a:r>
            <a:endParaRPr lang="en-US" sz="1568" u="sng">
              <a:solidFill>
                <a:srgbClr val="505050"/>
              </a:solidFill>
              <a:cs typeface="Times New Roman" panose="02020603050405020304" pitchFamily="18" charset="0"/>
            </a:endParaRPr>
          </a:p>
          <a:p>
            <a:pPr defTabSz="914142">
              <a:lnSpc>
                <a:spcPct val="90000"/>
              </a:lnSpc>
              <a:spcBef>
                <a:spcPts val="588"/>
              </a:spcBef>
              <a:spcAft>
                <a:spcPts val="588"/>
              </a:spcAft>
            </a:pPr>
            <a:endParaRPr lang="en-US" sz="1568">
              <a:gradFill>
                <a:gsLst>
                  <a:gs pos="2917">
                    <a:srgbClr val="2F2F2F"/>
                  </a:gs>
                  <a:gs pos="30000">
                    <a:srgbClr val="2F2F2F"/>
                  </a:gs>
                </a:gsLst>
                <a:lin ang="5400000" scaled="0"/>
              </a:gradFill>
            </a:endParaRPr>
          </a:p>
          <a:p>
            <a:pPr marL="0" lvl="1">
              <a:lnSpc>
                <a:spcPts val="2307"/>
              </a:lnSpc>
              <a:spcBef>
                <a:spcPts val="588"/>
              </a:spcBef>
              <a:spcAft>
                <a:spcPts val="588"/>
              </a:spcAft>
            </a:pPr>
            <a:endParaRPr lang="x-none" sz="1568"/>
          </a:p>
        </p:txBody>
      </p:sp>
      <p:sp>
        <p:nvSpPr>
          <p:cNvPr id="4" name="Title 1">
            <a:extLst>
              <a:ext uri="{FF2B5EF4-FFF2-40B4-BE49-F238E27FC236}">
                <a16:creationId xmlns:a16="http://schemas.microsoft.com/office/drawing/2014/main" id="{1768FCC3-2CA7-4CDD-81F2-6330F9BD104F}"/>
              </a:ext>
            </a:extLst>
          </p:cNvPr>
          <p:cNvSpPr txBox="1">
            <a:spLocks/>
          </p:cNvSpPr>
          <p:nvPr/>
        </p:nvSpPr>
        <p:spPr>
          <a:xfrm>
            <a:off x="416660" y="561825"/>
            <a:ext cx="10515600" cy="406522"/>
          </a:xfrm>
          <a:prstGeom prst="rect">
            <a:avLst/>
          </a:prstGeom>
        </p:spPr>
        <p:txBody>
          <a:bodyPr vert="horz" wrap="square" lIns="0" tIns="0" rIns="0" bIns="0" rtlCol="0" anchor="ctr">
            <a:spAutoFit/>
          </a:bodyPr>
          <a:lstStyle>
            <a:lvl1pPr algn="l" defTabSz="914400" rtl="0" eaLnBrk="1" latinLnBrk="0" hangingPunct="1">
              <a:lnSpc>
                <a:spcPts val="3075"/>
              </a:lnSpc>
              <a:spcBef>
                <a:spcPct val="0"/>
              </a:spcBef>
              <a:buNone/>
              <a:defRPr sz="2745" kern="1200">
                <a:solidFill>
                  <a:schemeClr val="tx1"/>
                </a:solidFill>
                <a:latin typeface="+mj-lt"/>
                <a:ea typeface="+mj-ea"/>
                <a:cs typeface="+mj-cs"/>
              </a:defRPr>
            </a:lvl1pPr>
          </a:lstStyle>
          <a:p>
            <a:r>
              <a:rPr lang="en-US" sz="3200"/>
              <a:t>Reinforcement (Next Steps) </a:t>
            </a:r>
          </a:p>
        </p:txBody>
      </p:sp>
    </p:spTree>
    <p:extLst>
      <p:ext uri="{BB962C8B-B14F-4D97-AF65-F5344CB8AC3E}">
        <p14:creationId xmlns:p14="http://schemas.microsoft.com/office/powerpoint/2010/main" val="148255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5201174" y="2689327"/>
            <a:ext cx="6990826" cy="996950"/>
          </a:xfrm>
        </p:spPr>
        <p:txBody>
          <a:bodyPr/>
          <a:lstStyle/>
          <a:p>
            <a:r>
              <a:rPr lang="en-US" sz="6000" kern="1200">
                <a:ln w="3175">
                  <a:noFill/>
                </a:ln>
                <a:solidFill>
                  <a:schemeClr val="tx2"/>
                </a:solidFill>
                <a:latin typeface="+mj-lt"/>
                <a:ea typeface="+mn-ea"/>
                <a:cs typeface="Segoe UI" pitchFamily="34" charset="0"/>
              </a:rPr>
              <a:t>Q&amp;A</a:t>
            </a:r>
            <a:br>
              <a:rPr lang="en-US" sz="5400" kern="1200">
                <a:ln w="3175">
                  <a:noFill/>
                </a:ln>
                <a:solidFill>
                  <a:schemeClr val="tx2"/>
                </a:solidFill>
                <a:latin typeface="+mj-lt"/>
                <a:ea typeface="+mn-ea"/>
                <a:cs typeface="Segoe UI" pitchFamily="34" charset="0"/>
              </a:rPr>
            </a:br>
            <a:br>
              <a:rPr lang="en-US" sz="5400">
                <a:ln w="3175">
                  <a:noFill/>
                </a:ln>
                <a:solidFill>
                  <a:schemeClr val="tx2"/>
                </a:solidFill>
                <a:ea typeface="+mn-ea"/>
              </a:rPr>
            </a:br>
            <a:endParaRPr lang="en-US" sz="5400" kern="1200">
              <a:ln w="3175">
                <a:noFill/>
              </a:ln>
              <a:solidFill>
                <a:schemeClr val="tx1"/>
              </a:solidFill>
              <a:ea typeface="+mn-ea"/>
            </a:endParaRPr>
          </a:p>
        </p:txBody>
      </p:sp>
      <p:pic>
        <p:nvPicPr>
          <p:cNvPr id="2" name="Picture 1" descr="A man faces a wall. Above him are various icons which include dollar signs and graphs that are placed in such a way that they appear to form a question mark."/>
          <p:cNvPicPr>
            <a:picLocks noChangeAspect="1"/>
          </p:cNvPicPr>
          <p:nvPr/>
        </p:nvPicPr>
        <p:blipFill rotWithShape="1">
          <a:blip r:embed="rId4">
            <a:extLst>
              <a:ext uri="{28A0092B-C50C-407E-A947-70E740481C1C}">
                <a14:useLocalDpi xmlns:a14="http://schemas.microsoft.com/office/drawing/2010/main" val="0"/>
              </a:ext>
            </a:extLst>
          </a:blip>
          <a:srcRect l="10589" r="11334"/>
          <a:stretch/>
        </p:blipFill>
        <p:spPr>
          <a:xfrm>
            <a:off x="1" y="1"/>
            <a:ext cx="4572000" cy="6858000"/>
          </a:xfrm>
          <a:prstGeom prst="rect">
            <a:avLst/>
          </a:prstGeom>
        </p:spPr>
      </p:pic>
    </p:spTree>
    <p:custDataLst>
      <p:tags r:id="rId1"/>
    </p:custDataLst>
    <p:extLst>
      <p:ext uri="{BB962C8B-B14F-4D97-AF65-F5344CB8AC3E}">
        <p14:creationId xmlns:p14="http://schemas.microsoft.com/office/powerpoint/2010/main" val="364376717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7EF1F-B6E5-4199-AB64-AAA7228B9F8F}"/>
              </a:ext>
            </a:extLst>
          </p:cNvPr>
          <p:cNvSpPr>
            <a:spLocks noGrp="1"/>
          </p:cNvSpPr>
          <p:nvPr>
            <p:ph type="title"/>
          </p:nvPr>
        </p:nvSpPr>
        <p:spPr/>
        <p:txBody>
          <a:bodyPr>
            <a:noAutofit/>
          </a:bodyPr>
          <a:lstStyle/>
          <a:p>
            <a:r>
              <a:rPr lang="en-US" sz="4000" dirty="0">
                <a:solidFill>
                  <a:schemeClr val="bg1"/>
                </a:solidFill>
                <a:latin typeface="Calibri Light" panose="020F0302020204030204" pitchFamily="34" charset="0"/>
                <a:sym typeface="Calibri Light" panose="020F0302020204030204" pitchFamily="34" charset="0"/>
              </a:rPr>
              <a:t>Inclusive Culture at Microsoft come from both the top down with support from senior leadership and bottom up our employees </a:t>
            </a:r>
          </a:p>
        </p:txBody>
      </p:sp>
      <p:sp>
        <p:nvSpPr>
          <p:cNvPr id="3" name="Rectangle 2" descr="Gray gradient to increase contrast ratio of text against background photo">
            <a:extLst>
              <a:ext uri="{FF2B5EF4-FFF2-40B4-BE49-F238E27FC236}">
                <a16:creationId xmlns:a16="http://schemas.microsoft.com/office/drawing/2014/main" id="{DFD885B2-C84D-4B10-8B49-708B5F74B8F3}"/>
              </a:ext>
            </a:extLst>
          </p:cNvPr>
          <p:cNvSpPr/>
          <p:nvPr/>
        </p:nvSpPr>
        <p:spPr bwMode="auto">
          <a:xfrm rot="10800000" flipH="1">
            <a:off x="-12842" y="1540857"/>
            <a:ext cx="12204842" cy="4809583"/>
          </a:xfrm>
          <a:prstGeom prst="rect">
            <a:avLst/>
          </a:prstGeom>
          <a:solidFill>
            <a:schemeClr val="bg1">
              <a:lumMod val="85000"/>
            </a:schemeClr>
          </a:solidFill>
          <a:ln w="9525" cap="flat" cmpd="sng" algn="ctr">
            <a:noFill/>
            <a:prstDash val="solid"/>
            <a:headEnd type="none" w="med" len="med"/>
            <a:tailEnd type="none" w="med" len="me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15" name="Group 14" descr="Picture of Satya Nadella CEO ">
            <a:extLst>
              <a:ext uri="{FF2B5EF4-FFF2-40B4-BE49-F238E27FC236}">
                <a16:creationId xmlns:a16="http://schemas.microsoft.com/office/drawing/2014/main" id="{D82F6DDA-B634-495B-AF75-8ACCFA46CBFE}"/>
              </a:ext>
            </a:extLst>
          </p:cNvPr>
          <p:cNvGrpSpPr/>
          <p:nvPr/>
        </p:nvGrpSpPr>
        <p:grpSpPr>
          <a:xfrm>
            <a:off x="733502" y="600074"/>
            <a:ext cx="3039489" cy="5400563"/>
            <a:chOff x="733502" y="600074"/>
            <a:chExt cx="3039489" cy="5400563"/>
          </a:xfrm>
        </p:grpSpPr>
        <p:pic>
          <p:nvPicPr>
            <p:cNvPr id="7" name="Picture Placeholder 3" descr="Microsoft CEO Satya Nadella.">
              <a:extLst>
                <a:ext uri="{FF2B5EF4-FFF2-40B4-BE49-F238E27FC236}">
                  <a16:creationId xmlns:a16="http://schemas.microsoft.com/office/drawing/2014/main" id="{8A1D05AA-F4B7-4EB5-B0F0-891838826842}"/>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r="8946" b="-2"/>
            <a:stretch/>
          </p:blipFill>
          <p:spPr>
            <a:xfrm>
              <a:off x="733502" y="600074"/>
              <a:ext cx="3032710" cy="498987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8" name="Title 1">
              <a:extLst>
                <a:ext uri="{FF2B5EF4-FFF2-40B4-BE49-F238E27FC236}">
                  <a16:creationId xmlns:a16="http://schemas.microsoft.com/office/drawing/2014/main" id="{6013A2F6-D907-468C-BA74-C07AB2D7B471}"/>
                </a:ext>
              </a:extLst>
            </p:cNvPr>
            <p:cNvSpPr txBox="1">
              <a:spLocks/>
            </p:cNvSpPr>
            <p:nvPr/>
          </p:nvSpPr>
          <p:spPr>
            <a:xfrm>
              <a:off x="751557" y="4669351"/>
              <a:ext cx="3014656" cy="920599"/>
            </a:xfrm>
            <a:prstGeom prst="rect">
              <a:avLst/>
            </a:prstGeom>
            <a:solidFill>
              <a:schemeClr val="bg1">
                <a:alpha val="83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1" i="1" u="none" strike="noStrike" kern="1200" cap="none" spc="0" normalizeH="0" baseline="0" noProof="0">
                  <a:ln>
                    <a:noFill/>
                  </a:ln>
                  <a:solidFill>
                    <a:prstClr val="black"/>
                  </a:solidFill>
                  <a:effectLst/>
                  <a:uLnTx/>
                  <a:uFillTx/>
                  <a:latin typeface="Segoe UI" panose="020B0502040204020203" pitchFamily="34" charset="0"/>
                  <a:ea typeface="+mj-ea"/>
                  <a:cs typeface="Segoe UI" panose="020B0502040204020203" pitchFamily="34" charset="0"/>
                </a:rPr>
                <a:t>“We will focus on designing and building products that our customers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1" i="1" u="none" strike="noStrike" kern="1200" cap="none" spc="0" normalizeH="0" baseline="0" noProof="0">
                  <a:ln>
                    <a:noFill/>
                  </a:ln>
                  <a:solidFill>
                    <a:prstClr val="black"/>
                  </a:solidFill>
                  <a:effectLst/>
                  <a:uLnTx/>
                  <a:uFillTx/>
                  <a:latin typeface="Segoe UI" panose="020B0502040204020203" pitchFamily="34" charset="0"/>
                  <a:ea typeface="+mj-ea"/>
                  <a:cs typeface="Segoe UI" panose="020B0502040204020203" pitchFamily="34" charset="0"/>
                </a:rPr>
                <a:t>love and that are accessible to everyone and built for each of us.”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Segoe UI" panose="020B0502040204020203" pitchFamily="34" charset="0"/>
                  <a:ea typeface="+mj-ea"/>
                  <a:cs typeface="Segoe UI" panose="020B0502040204020203" pitchFamily="34" charset="0"/>
                </a:rPr>
                <a:t>- Satya Nadella, CEO, Microsoft</a:t>
              </a:r>
              <a:br>
                <a:rPr kumimoji="0" lang="en-US" sz="1200" b="0" i="0" u="none" strike="noStrike" kern="1200" cap="none" spc="0" normalizeH="0" baseline="0" noProof="0">
                  <a:ln>
                    <a:noFill/>
                  </a:ln>
                  <a:solidFill>
                    <a:prstClr val="black"/>
                  </a:solidFill>
                  <a:effectLst/>
                  <a:uLnTx/>
                  <a:uFillTx/>
                  <a:latin typeface="Segoe UI" panose="020B0502040204020203" pitchFamily="34" charset="0"/>
                  <a:ea typeface="+mj-ea"/>
                  <a:cs typeface="Segoe UI" panose="020B0502040204020203" pitchFamily="34" charset="0"/>
                </a:rPr>
              </a:br>
              <a:endParaRPr kumimoji="0" lang="en-US" sz="1200" b="0" i="0" u="none" strike="noStrike" kern="1200" cap="none" spc="0" normalizeH="0" baseline="0" noProof="0">
                <a:ln>
                  <a:noFill/>
                </a:ln>
                <a:solidFill>
                  <a:prstClr val="black"/>
                </a:solidFill>
                <a:effectLst/>
                <a:uLnTx/>
                <a:uFillTx/>
                <a:latin typeface="Segoe UI" panose="020B0502040204020203" pitchFamily="34" charset="0"/>
                <a:ea typeface="+mj-ea"/>
                <a:cs typeface="Segoe UI" panose="020B0502040204020203" pitchFamily="34" charset="0"/>
              </a:endParaRPr>
            </a:p>
          </p:txBody>
        </p:sp>
        <p:sp>
          <p:nvSpPr>
            <p:cNvPr id="9" name="Rectangle 8">
              <a:extLst>
                <a:ext uri="{FF2B5EF4-FFF2-40B4-BE49-F238E27FC236}">
                  <a16:creationId xmlns:a16="http://schemas.microsoft.com/office/drawing/2014/main" id="{409F0BF4-EEB2-4F87-BD16-C8902D82F4AB}"/>
                </a:ext>
              </a:extLst>
            </p:cNvPr>
            <p:cNvSpPr/>
            <p:nvPr/>
          </p:nvSpPr>
          <p:spPr>
            <a:xfrm>
              <a:off x="740280" y="5569173"/>
              <a:ext cx="3032711" cy="4314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Segoe UI Semibold" panose="020B0702040204020203" pitchFamily="34" charset="0"/>
                </a:rPr>
                <a:t>Senior Leadership</a:t>
              </a:r>
            </a:p>
          </p:txBody>
        </p:sp>
      </p:grpSp>
      <p:grpSp>
        <p:nvGrpSpPr>
          <p:cNvPr id="13" name="Group 12" descr="Man in wheelchair smiling">
            <a:extLst>
              <a:ext uri="{FF2B5EF4-FFF2-40B4-BE49-F238E27FC236}">
                <a16:creationId xmlns:a16="http://schemas.microsoft.com/office/drawing/2014/main" id="{75BFE92A-D7AA-478E-B5D2-FE5C601E20E1}"/>
              </a:ext>
            </a:extLst>
          </p:cNvPr>
          <p:cNvGrpSpPr/>
          <p:nvPr/>
        </p:nvGrpSpPr>
        <p:grpSpPr>
          <a:xfrm>
            <a:off x="4538330" y="610425"/>
            <a:ext cx="3297232" cy="5356282"/>
            <a:chOff x="4538330" y="610425"/>
            <a:chExt cx="3297232" cy="5356282"/>
          </a:xfrm>
        </p:grpSpPr>
        <p:pic>
          <p:nvPicPr>
            <p:cNvPr id="4" name="Picture 3" descr="Young man in a wheelchair">
              <a:extLst>
                <a:ext uri="{FF2B5EF4-FFF2-40B4-BE49-F238E27FC236}">
                  <a16:creationId xmlns:a16="http://schemas.microsoft.com/office/drawing/2014/main" id="{9E1715D8-D220-4771-8845-F3987E1296A6}"/>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33000"/>
                      </a14:imgEffect>
                      <a14:imgEffect>
                        <a14:brightnessContrast bright="20000"/>
                      </a14:imgEffect>
                    </a14:imgLayer>
                  </a14:imgProps>
                </a:ext>
                <a:ext uri="{28A0092B-C50C-407E-A947-70E740481C1C}">
                  <a14:useLocalDpi xmlns:a14="http://schemas.microsoft.com/office/drawing/2010/main" val="0"/>
                </a:ext>
              </a:extLst>
            </a:blip>
            <a:srcRect l="5275" t="1646" r="23535" b="6033"/>
            <a:stretch/>
          </p:blipFill>
          <p:spPr>
            <a:xfrm>
              <a:off x="4545704" y="610425"/>
              <a:ext cx="3289858" cy="498988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0" name="Rectangle 9">
              <a:extLst>
                <a:ext uri="{FF2B5EF4-FFF2-40B4-BE49-F238E27FC236}">
                  <a16:creationId xmlns:a16="http://schemas.microsoft.com/office/drawing/2014/main" id="{BDFC89AF-D39D-4A51-B92F-175788583804}"/>
                </a:ext>
              </a:extLst>
            </p:cNvPr>
            <p:cNvSpPr/>
            <p:nvPr/>
          </p:nvSpPr>
          <p:spPr>
            <a:xfrm>
              <a:off x="4538330" y="5571843"/>
              <a:ext cx="3289858" cy="3948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Segoe UI Semibold" panose="020B0702040204020203" pitchFamily="34" charset="0"/>
                </a:rPr>
                <a:t>Employees are the Experts</a:t>
              </a:r>
            </a:p>
          </p:txBody>
        </p:sp>
      </p:grpSp>
      <p:grpSp>
        <p:nvGrpSpPr>
          <p:cNvPr id="14" name="Group 13" descr="text with dark background and red verbs highlighted ">
            <a:extLst>
              <a:ext uri="{FF2B5EF4-FFF2-40B4-BE49-F238E27FC236}">
                <a16:creationId xmlns:a16="http://schemas.microsoft.com/office/drawing/2014/main" id="{767D89C7-59CE-4DA0-A379-2934E1C5599F}"/>
              </a:ext>
            </a:extLst>
          </p:cNvPr>
          <p:cNvGrpSpPr/>
          <p:nvPr/>
        </p:nvGrpSpPr>
        <p:grpSpPr>
          <a:xfrm>
            <a:off x="8615053" y="610425"/>
            <a:ext cx="3076947" cy="5356282"/>
            <a:chOff x="8615053" y="610425"/>
            <a:chExt cx="3076947" cy="5356282"/>
          </a:xfrm>
        </p:grpSpPr>
        <p:pic>
          <p:nvPicPr>
            <p:cNvPr id="5" name="Picture 4" descr="Learning Tools for OneNote screenshot">
              <a:extLst>
                <a:ext uri="{FF2B5EF4-FFF2-40B4-BE49-F238E27FC236}">
                  <a16:creationId xmlns:a16="http://schemas.microsoft.com/office/drawing/2014/main" id="{2365FE41-A681-4C26-94EB-07A11D34F35F}"/>
                </a:ext>
              </a:extLst>
            </p:cNvPr>
            <p:cNvPicPr>
              <a:picLocks noChangeAspect="1"/>
            </p:cNvPicPr>
            <p:nvPr/>
          </p:nvPicPr>
          <p:blipFill rotWithShape="1">
            <a:blip r:embed="rId8"/>
            <a:srcRect l="23541" r="24787" b="2"/>
            <a:stretch/>
          </p:blipFill>
          <p:spPr>
            <a:xfrm>
              <a:off x="8615053" y="610425"/>
              <a:ext cx="3069573" cy="498988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1" name="Rectangle 10">
              <a:extLst>
                <a:ext uri="{FF2B5EF4-FFF2-40B4-BE49-F238E27FC236}">
                  <a16:creationId xmlns:a16="http://schemas.microsoft.com/office/drawing/2014/main" id="{7673EB62-5A14-492A-BA1B-8C32C116F43A}"/>
                </a:ext>
              </a:extLst>
            </p:cNvPr>
            <p:cNvSpPr/>
            <p:nvPr/>
          </p:nvSpPr>
          <p:spPr>
            <a:xfrm>
              <a:off x="8622427" y="5571843"/>
              <a:ext cx="3069573" cy="3948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Segoe UI Semibold" panose="020B0702040204020203" pitchFamily="34" charset="0"/>
                </a:rPr>
                <a:t>Hackathons</a:t>
              </a:r>
            </a:p>
          </p:txBody>
        </p:sp>
      </p:grpSp>
    </p:spTree>
    <p:custDataLst>
      <p:tags r:id="rId1"/>
    </p:custDataLst>
    <p:extLst>
      <p:ext uri="{BB962C8B-B14F-4D97-AF65-F5344CB8AC3E}">
        <p14:creationId xmlns:p14="http://schemas.microsoft.com/office/powerpoint/2010/main" val="3074052189"/>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2199222" y="1090824"/>
            <a:ext cx="7793557" cy="92350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4705" b="0" i="0" u="none" strike="noStrike" kern="0" cap="none" spc="0" normalizeH="0" baseline="0" noProof="0">
                <a:ln>
                  <a:noFill/>
                </a:ln>
                <a:gradFill>
                  <a:gsLst>
                    <a:gs pos="13317">
                      <a:srgbClr val="505050"/>
                    </a:gs>
                    <a:gs pos="73000">
                      <a:srgbClr val="505050"/>
                    </a:gs>
                  </a:gsLst>
                  <a:lin ang="5400000" scaled="0"/>
                </a:gradFill>
                <a:effectLst/>
                <a:uLnTx/>
                <a:uFillTx/>
                <a:latin typeface="Segoe UI Light"/>
                <a:ea typeface="+mn-ea"/>
                <a:cs typeface="+mn-cs"/>
              </a:rPr>
              <a:t>In it for the long game</a:t>
            </a:r>
          </a:p>
        </p:txBody>
      </p:sp>
      <p:cxnSp>
        <p:nvCxnSpPr>
          <p:cNvPr id="34" name="Straight Connector 33">
            <a:extLst>
              <a:ext uri="{C183D7F6-B498-43B3-948B-1728B52AA6E4}">
                <adec:decorative xmlns:adec="http://schemas.microsoft.com/office/drawing/2017/decorative" val="1"/>
              </a:ext>
            </a:extLst>
          </p:cNvPr>
          <p:cNvCxnSpPr/>
          <p:nvPr/>
        </p:nvCxnSpPr>
        <p:spPr>
          <a:xfrm>
            <a:off x="1" y="4344506"/>
            <a:ext cx="12192000" cy="0"/>
          </a:xfrm>
          <a:prstGeom prst="line">
            <a:avLst/>
          </a:prstGeom>
          <a:noFill/>
          <a:ln w="15875">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bwMode="auto">
          <a:xfrm>
            <a:off x="1465969" y="4578605"/>
            <a:ext cx="733253" cy="37351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765" b="0" i="0" u="none" strike="noStrike" kern="0" cap="none" spc="49" normalizeH="0" baseline="0" noProof="0">
                <a:ln>
                  <a:noFill/>
                </a:ln>
                <a:gradFill>
                  <a:gsLst>
                    <a:gs pos="5439">
                      <a:srgbClr val="FFFFFF">
                        <a:lumMod val="50000"/>
                      </a:srgbClr>
                    </a:gs>
                    <a:gs pos="89000">
                      <a:srgbClr val="FFFFFF">
                        <a:lumMod val="50000"/>
                      </a:srgbClr>
                    </a:gs>
                  </a:gsLst>
                  <a:lin ang="5400000" scaled="0"/>
                </a:gradFill>
                <a:effectLst/>
                <a:uLnTx/>
                <a:uFillTx/>
                <a:latin typeface="Segoe UI Semilight" panose="020B0402040204020203" pitchFamily="34" charset="0"/>
                <a:ea typeface="+mn-ea"/>
                <a:cs typeface="Segoe UI Semilight" panose="020B0402040204020203" pitchFamily="34" charset="0"/>
              </a:rPr>
              <a:t>1990</a:t>
            </a:r>
          </a:p>
        </p:txBody>
      </p:sp>
      <p:sp>
        <p:nvSpPr>
          <p:cNvPr id="40" name="Rectangle 39"/>
          <p:cNvSpPr/>
          <p:nvPr/>
        </p:nvSpPr>
        <p:spPr bwMode="auto">
          <a:xfrm>
            <a:off x="4247578" y="4578605"/>
            <a:ext cx="854574" cy="37351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765" b="0" i="0" u="none" strike="noStrike" kern="0" cap="none" spc="49" normalizeH="0" baseline="0" noProof="0">
                <a:ln>
                  <a:noFill/>
                </a:ln>
                <a:gradFill>
                  <a:gsLst>
                    <a:gs pos="5439">
                      <a:srgbClr val="FFFFFF">
                        <a:lumMod val="50000"/>
                      </a:srgbClr>
                    </a:gs>
                    <a:gs pos="89000">
                      <a:srgbClr val="FFFFFF">
                        <a:lumMod val="50000"/>
                      </a:srgbClr>
                    </a:gs>
                  </a:gsLst>
                  <a:lin ang="5400000" scaled="0"/>
                </a:gradFill>
                <a:effectLst/>
                <a:uLnTx/>
                <a:uFillTx/>
                <a:latin typeface="Segoe UI Semilight" panose="020B0402040204020203" pitchFamily="34" charset="0"/>
                <a:ea typeface="+mn-ea"/>
                <a:cs typeface="Segoe UI Semilight" panose="020B0402040204020203" pitchFamily="34" charset="0"/>
              </a:rPr>
              <a:t>2000</a:t>
            </a:r>
          </a:p>
        </p:txBody>
      </p:sp>
      <p:sp>
        <p:nvSpPr>
          <p:cNvPr id="41" name="Rectangle 40"/>
          <p:cNvSpPr/>
          <p:nvPr/>
        </p:nvSpPr>
        <p:spPr bwMode="auto">
          <a:xfrm>
            <a:off x="9462979" y="4578605"/>
            <a:ext cx="1792850" cy="37351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765" b="0" i="0" u="none" strike="noStrike" kern="0" cap="none" spc="49" normalizeH="0" baseline="0" noProof="0">
                <a:ln>
                  <a:noFill/>
                </a:ln>
                <a:gradFill>
                  <a:gsLst>
                    <a:gs pos="5439">
                      <a:srgbClr val="FFFFFF">
                        <a:lumMod val="50000"/>
                      </a:srgbClr>
                    </a:gs>
                    <a:gs pos="89000">
                      <a:srgbClr val="FFFFFF">
                        <a:lumMod val="50000"/>
                      </a:srgbClr>
                    </a:gs>
                  </a:gsLst>
                  <a:lin ang="5400000" scaled="0"/>
                </a:gradFill>
                <a:effectLst/>
                <a:uLnTx/>
                <a:uFillTx/>
                <a:latin typeface="Segoe UI Semilight" panose="020B0402040204020203" pitchFamily="34" charset="0"/>
                <a:ea typeface="+mn-ea"/>
                <a:cs typeface="Segoe UI Semilight" panose="020B0402040204020203" pitchFamily="34" charset="0"/>
              </a:rPr>
              <a:t>2020</a:t>
            </a:r>
          </a:p>
        </p:txBody>
      </p:sp>
      <p:sp>
        <p:nvSpPr>
          <p:cNvPr id="565" name="Rectangle 564"/>
          <p:cNvSpPr/>
          <p:nvPr/>
        </p:nvSpPr>
        <p:spPr bwMode="auto">
          <a:xfrm>
            <a:off x="2199222" y="1812969"/>
            <a:ext cx="7793557" cy="92350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2400" b="0" i="0" u="none" strike="noStrike" kern="0" cap="none" spc="29" normalizeH="0" baseline="0" noProof="0">
                <a:ln>
                  <a:noFill/>
                </a:ln>
                <a:gradFill>
                  <a:gsLst>
                    <a:gs pos="5439">
                      <a:srgbClr val="0078D7"/>
                    </a:gs>
                    <a:gs pos="89000">
                      <a:srgbClr val="0078D7"/>
                    </a:gs>
                  </a:gsLst>
                  <a:lin ang="5400000" scaled="0"/>
                </a:gradFill>
                <a:effectLst/>
                <a:uLnTx/>
                <a:uFillTx/>
                <a:latin typeface="Segoe UI Light"/>
                <a:ea typeface="+mn-ea"/>
                <a:cs typeface="Segoe UI Semilight" panose="020B0402040204020203" pitchFamily="34" charset="0"/>
              </a:rPr>
              <a:t>From accessibility to inclusion</a:t>
            </a:r>
          </a:p>
        </p:txBody>
      </p:sp>
      <p:sp>
        <p:nvSpPr>
          <p:cNvPr id="548" name="Oval 547">
            <a:extLst>
              <a:ext uri="{C183D7F6-B498-43B3-948B-1728B52AA6E4}">
                <adec:decorative xmlns:adec="http://schemas.microsoft.com/office/drawing/2017/decorative" val="1"/>
              </a:ext>
            </a:extLst>
          </p:cNvPr>
          <p:cNvSpPr/>
          <p:nvPr/>
        </p:nvSpPr>
        <p:spPr bwMode="auto">
          <a:xfrm>
            <a:off x="848778" y="4308112"/>
            <a:ext cx="72788" cy="72788"/>
          </a:xfrm>
          <a:prstGeom prst="ellipse">
            <a:avLst/>
          </a:prstGeom>
          <a:solidFill>
            <a:srgbClr val="BFBFB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0" cap="none" spc="0" normalizeH="0" baseline="0" noProof="0">
              <a:ln>
                <a:noFill/>
              </a:ln>
              <a:gradFill>
                <a:gsLst>
                  <a:gs pos="5439">
                    <a:srgbClr val="F8F8F8"/>
                  </a:gs>
                  <a:gs pos="10000">
                    <a:srgbClr val="F8F8F8"/>
                  </a:gs>
                </a:gsLst>
                <a:lin ang="5400000" scaled="0"/>
              </a:gradFill>
              <a:effectLst/>
              <a:uLnTx/>
              <a:uFillTx/>
              <a:latin typeface="Segoe UI"/>
              <a:ea typeface="+mn-ea"/>
              <a:cs typeface="+mn-cs"/>
            </a:endParaRPr>
          </a:p>
        </p:txBody>
      </p:sp>
      <p:sp>
        <p:nvSpPr>
          <p:cNvPr id="552" name="Oval 551">
            <a:extLst>
              <a:ext uri="{C183D7F6-B498-43B3-948B-1728B52AA6E4}">
                <adec:decorative xmlns:adec="http://schemas.microsoft.com/office/drawing/2017/decorative" val="1"/>
              </a:ext>
            </a:extLst>
          </p:cNvPr>
          <p:cNvSpPr/>
          <p:nvPr/>
        </p:nvSpPr>
        <p:spPr bwMode="auto">
          <a:xfrm>
            <a:off x="1770344" y="4282255"/>
            <a:ext cx="124503" cy="124503"/>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0" cap="none" spc="0" normalizeH="0" baseline="0" noProof="0">
              <a:ln>
                <a:noFill/>
              </a:ln>
              <a:gradFill>
                <a:gsLst>
                  <a:gs pos="5439">
                    <a:srgbClr val="F8F8F8"/>
                  </a:gs>
                  <a:gs pos="10000">
                    <a:srgbClr val="F8F8F8"/>
                  </a:gs>
                </a:gsLst>
                <a:lin ang="5400000" scaled="0"/>
              </a:gradFill>
              <a:effectLst/>
              <a:uLnTx/>
              <a:uFillTx/>
              <a:latin typeface="Segoe UI"/>
              <a:ea typeface="+mn-ea"/>
              <a:cs typeface="+mn-cs"/>
            </a:endParaRPr>
          </a:p>
        </p:txBody>
      </p:sp>
      <p:sp>
        <p:nvSpPr>
          <p:cNvPr id="553" name="Oval 552">
            <a:extLst>
              <a:ext uri="{C183D7F6-B498-43B3-948B-1728B52AA6E4}">
                <adec:decorative xmlns:adec="http://schemas.microsoft.com/office/drawing/2017/decorative" val="1"/>
              </a:ext>
            </a:extLst>
          </p:cNvPr>
          <p:cNvSpPr/>
          <p:nvPr/>
        </p:nvSpPr>
        <p:spPr bwMode="auto">
          <a:xfrm>
            <a:off x="10297152" y="4282255"/>
            <a:ext cx="124503" cy="124503"/>
          </a:xfrm>
          <a:prstGeom prst="ellipse">
            <a:avLst/>
          </a:prstGeom>
          <a:solidFill>
            <a:srgbClr val="BFBFB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0" cap="none" spc="0" normalizeH="0" baseline="0" noProof="0">
              <a:ln>
                <a:noFill/>
              </a:ln>
              <a:gradFill>
                <a:gsLst>
                  <a:gs pos="5439">
                    <a:srgbClr val="F8F8F8"/>
                  </a:gs>
                  <a:gs pos="10000">
                    <a:srgbClr val="F8F8F8"/>
                  </a:gs>
                </a:gsLst>
                <a:lin ang="5400000" scaled="0"/>
              </a:gradFill>
              <a:effectLst/>
              <a:uLnTx/>
              <a:uFillTx/>
              <a:latin typeface="Segoe UI"/>
              <a:ea typeface="+mn-ea"/>
              <a:cs typeface="+mn-cs"/>
            </a:endParaRPr>
          </a:p>
        </p:txBody>
      </p:sp>
      <p:sp>
        <p:nvSpPr>
          <p:cNvPr id="557" name="Oval 556">
            <a:extLst>
              <a:ext uri="{C183D7F6-B498-43B3-948B-1728B52AA6E4}">
                <adec:decorative xmlns:adec="http://schemas.microsoft.com/office/drawing/2017/decorative" val="1"/>
              </a:ext>
            </a:extLst>
          </p:cNvPr>
          <p:cNvSpPr/>
          <p:nvPr/>
        </p:nvSpPr>
        <p:spPr bwMode="auto">
          <a:xfrm>
            <a:off x="11270433" y="4308112"/>
            <a:ext cx="72788" cy="72788"/>
          </a:xfrm>
          <a:prstGeom prst="ellipse">
            <a:avLst/>
          </a:prstGeom>
          <a:solidFill>
            <a:srgbClr val="BFBFB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0" cap="none" spc="0" normalizeH="0" baseline="0" noProof="0">
              <a:ln>
                <a:noFill/>
              </a:ln>
              <a:gradFill>
                <a:gsLst>
                  <a:gs pos="5439">
                    <a:srgbClr val="F8F8F8"/>
                  </a:gs>
                  <a:gs pos="10000">
                    <a:srgbClr val="F8F8F8"/>
                  </a:gs>
                </a:gsLst>
                <a:lin ang="5400000" scaled="0"/>
              </a:gradFill>
              <a:effectLst/>
              <a:uLnTx/>
              <a:uFillTx/>
              <a:latin typeface="Segoe UI"/>
              <a:ea typeface="+mn-ea"/>
              <a:cs typeface="+mn-cs"/>
            </a:endParaRPr>
          </a:p>
        </p:txBody>
      </p:sp>
      <p:sp>
        <p:nvSpPr>
          <p:cNvPr id="558" name="Rectangle 557"/>
          <p:cNvSpPr/>
          <p:nvPr/>
        </p:nvSpPr>
        <p:spPr bwMode="auto">
          <a:xfrm>
            <a:off x="7089847" y="4578605"/>
            <a:ext cx="854574" cy="37351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r>
              <a:rPr kumimoji="0" lang="en-US" sz="1765" b="0" i="0" u="none" strike="noStrike" kern="0" cap="none" spc="49" normalizeH="0" baseline="0" noProof="0">
                <a:ln>
                  <a:noFill/>
                </a:ln>
                <a:gradFill>
                  <a:gsLst>
                    <a:gs pos="5439">
                      <a:srgbClr val="FFFFFF">
                        <a:lumMod val="50000"/>
                      </a:srgbClr>
                    </a:gs>
                    <a:gs pos="89000">
                      <a:srgbClr val="FFFFFF">
                        <a:lumMod val="50000"/>
                      </a:srgbClr>
                    </a:gs>
                  </a:gsLst>
                  <a:lin ang="5400000" scaled="0"/>
                </a:gradFill>
                <a:effectLst/>
                <a:uLnTx/>
                <a:uFillTx/>
                <a:latin typeface="Segoe UI Semilight" panose="020B0402040204020203" pitchFamily="34" charset="0"/>
                <a:ea typeface="+mn-ea"/>
                <a:cs typeface="Segoe UI Semilight" panose="020B0402040204020203" pitchFamily="34" charset="0"/>
              </a:rPr>
              <a:t>2010</a:t>
            </a:r>
          </a:p>
        </p:txBody>
      </p:sp>
      <p:cxnSp>
        <p:nvCxnSpPr>
          <p:cNvPr id="561" name="Straight Connector 560">
            <a:extLst>
              <a:ext uri="{C183D7F6-B498-43B3-948B-1728B52AA6E4}">
                <adec:decorative xmlns:adec="http://schemas.microsoft.com/office/drawing/2017/decorative" val="1"/>
              </a:ext>
            </a:extLst>
          </p:cNvPr>
          <p:cNvCxnSpPr>
            <a:cxnSpLocks/>
          </p:cNvCxnSpPr>
          <p:nvPr/>
        </p:nvCxnSpPr>
        <p:spPr>
          <a:xfrm>
            <a:off x="1669551" y="4344506"/>
            <a:ext cx="7849712" cy="0"/>
          </a:xfrm>
          <a:prstGeom prst="line">
            <a:avLst/>
          </a:prstGeom>
          <a:noFill/>
          <a:ln w="2222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C183D7F6-B498-43B3-948B-1728B52AA6E4}">
                <adec:decorative xmlns:adec="http://schemas.microsoft.com/office/drawing/2017/decorative" val="1"/>
              </a:ext>
            </a:extLst>
          </p:cNvPr>
          <p:cNvCxnSpPr/>
          <p:nvPr/>
        </p:nvCxnSpPr>
        <p:spPr>
          <a:xfrm>
            <a:off x="1669551" y="4281757"/>
            <a:ext cx="0" cy="125499"/>
          </a:xfrm>
          <a:prstGeom prst="line">
            <a:avLst/>
          </a:prstGeom>
          <a:noFill/>
          <a:ln w="2222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79" name="Straight Connector 1078">
            <a:extLst>
              <a:ext uri="{C183D7F6-B498-43B3-948B-1728B52AA6E4}">
                <adec:decorative xmlns:adec="http://schemas.microsoft.com/office/drawing/2017/decorative" val="1"/>
              </a:ext>
            </a:extLst>
          </p:cNvPr>
          <p:cNvCxnSpPr/>
          <p:nvPr/>
        </p:nvCxnSpPr>
        <p:spPr>
          <a:xfrm>
            <a:off x="9519262" y="4281757"/>
            <a:ext cx="0" cy="125499"/>
          </a:xfrm>
          <a:prstGeom prst="line">
            <a:avLst/>
          </a:prstGeom>
          <a:noFill/>
          <a:ln w="2222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6" name="Oval 35">
            <a:extLst>
              <a:ext uri="{C183D7F6-B498-43B3-948B-1728B52AA6E4}">
                <adec:decorative xmlns:adec="http://schemas.microsoft.com/office/drawing/2017/decorative" val="1"/>
              </a:ext>
            </a:extLst>
          </p:cNvPr>
          <p:cNvSpPr/>
          <p:nvPr/>
        </p:nvSpPr>
        <p:spPr bwMode="auto">
          <a:xfrm>
            <a:off x="3691048" y="4308112"/>
            <a:ext cx="72788" cy="72788"/>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0" cap="none" spc="0" normalizeH="0" baseline="0" noProof="0">
              <a:ln>
                <a:noFill/>
              </a:ln>
              <a:gradFill>
                <a:gsLst>
                  <a:gs pos="5439">
                    <a:srgbClr val="F8F8F8"/>
                  </a:gs>
                  <a:gs pos="10000">
                    <a:srgbClr val="F8F8F8"/>
                  </a:gs>
                </a:gsLst>
                <a:lin ang="5400000" scaled="0"/>
              </a:gradFill>
              <a:effectLst/>
              <a:uLnTx/>
              <a:uFillTx/>
              <a:latin typeface="Segoe UI"/>
              <a:ea typeface="+mn-ea"/>
              <a:cs typeface="+mn-cs"/>
            </a:endParaRPr>
          </a:p>
        </p:txBody>
      </p:sp>
      <p:sp>
        <p:nvSpPr>
          <p:cNvPr id="37" name="Oval 36">
            <a:extLst>
              <a:ext uri="{C183D7F6-B498-43B3-948B-1728B52AA6E4}">
                <adec:decorative xmlns:adec="http://schemas.microsoft.com/office/drawing/2017/decorative" val="1"/>
              </a:ext>
            </a:extLst>
          </p:cNvPr>
          <p:cNvSpPr/>
          <p:nvPr/>
        </p:nvSpPr>
        <p:spPr bwMode="auto">
          <a:xfrm>
            <a:off x="6533317" y="4308112"/>
            <a:ext cx="72788" cy="72788"/>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0" cap="none" spc="0" normalizeH="0" baseline="0" noProof="0">
              <a:ln>
                <a:noFill/>
              </a:ln>
              <a:gradFill>
                <a:gsLst>
                  <a:gs pos="5439">
                    <a:srgbClr val="F8F8F8"/>
                  </a:gs>
                  <a:gs pos="10000">
                    <a:srgbClr val="F8F8F8"/>
                  </a:gs>
                </a:gsLst>
                <a:lin ang="5400000" scaled="0"/>
              </a:gradFill>
              <a:effectLst/>
              <a:uLnTx/>
              <a:uFillTx/>
              <a:latin typeface="Segoe UI"/>
              <a:ea typeface="+mn-ea"/>
              <a:cs typeface="+mn-cs"/>
            </a:endParaRPr>
          </a:p>
        </p:txBody>
      </p:sp>
      <p:sp>
        <p:nvSpPr>
          <p:cNvPr id="550" name="Oval 549">
            <a:extLst>
              <a:ext uri="{C183D7F6-B498-43B3-948B-1728B52AA6E4}">
                <adec:decorative xmlns:adec="http://schemas.microsoft.com/office/drawing/2017/decorative" val="1"/>
              </a:ext>
            </a:extLst>
          </p:cNvPr>
          <p:cNvSpPr/>
          <p:nvPr/>
        </p:nvSpPr>
        <p:spPr bwMode="auto">
          <a:xfrm>
            <a:off x="4612613" y="4282255"/>
            <a:ext cx="124503" cy="124503"/>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0" cap="none" spc="0" normalizeH="0" baseline="0" noProof="0">
              <a:ln>
                <a:noFill/>
              </a:ln>
              <a:gradFill>
                <a:gsLst>
                  <a:gs pos="5439">
                    <a:srgbClr val="F8F8F8"/>
                  </a:gs>
                  <a:gs pos="10000">
                    <a:srgbClr val="F8F8F8"/>
                  </a:gs>
                </a:gsLst>
                <a:lin ang="5400000" scaled="0"/>
              </a:gradFill>
              <a:effectLst/>
              <a:uLnTx/>
              <a:uFillTx/>
              <a:latin typeface="Segoe UI"/>
              <a:ea typeface="+mn-ea"/>
              <a:cs typeface="+mn-cs"/>
            </a:endParaRPr>
          </a:p>
        </p:txBody>
      </p:sp>
      <p:sp>
        <p:nvSpPr>
          <p:cNvPr id="551" name="Oval 550">
            <a:extLst>
              <a:ext uri="{C183D7F6-B498-43B3-948B-1728B52AA6E4}">
                <adec:decorative xmlns:adec="http://schemas.microsoft.com/office/drawing/2017/decorative" val="1"/>
              </a:ext>
            </a:extLst>
          </p:cNvPr>
          <p:cNvSpPr/>
          <p:nvPr/>
        </p:nvSpPr>
        <p:spPr bwMode="auto">
          <a:xfrm>
            <a:off x="7454883" y="4282255"/>
            <a:ext cx="124503" cy="124503"/>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0" cap="none" spc="0" normalizeH="0" baseline="0" noProof="0">
              <a:ln>
                <a:noFill/>
              </a:ln>
              <a:gradFill>
                <a:gsLst>
                  <a:gs pos="5439">
                    <a:srgbClr val="F8F8F8"/>
                  </a:gs>
                  <a:gs pos="10000">
                    <a:srgbClr val="F8F8F8"/>
                  </a:gs>
                </a:gsLst>
                <a:lin ang="5400000" scaled="0"/>
              </a:gradFill>
              <a:effectLst/>
              <a:uLnTx/>
              <a:uFillTx/>
              <a:latin typeface="Segoe UI"/>
              <a:ea typeface="+mn-ea"/>
              <a:cs typeface="+mn-cs"/>
            </a:endParaRPr>
          </a:p>
        </p:txBody>
      </p:sp>
      <p:sp>
        <p:nvSpPr>
          <p:cNvPr id="554" name="Oval 553">
            <a:extLst>
              <a:ext uri="{C183D7F6-B498-43B3-948B-1728B52AA6E4}">
                <adec:decorative xmlns:adec="http://schemas.microsoft.com/office/drawing/2017/decorative" val="1"/>
              </a:ext>
            </a:extLst>
          </p:cNvPr>
          <p:cNvSpPr/>
          <p:nvPr/>
        </p:nvSpPr>
        <p:spPr bwMode="auto">
          <a:xfrm>
            <a:off x="5585894" y="4308112"/>
            <a:ext cx="72788" cy="72788"/>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0" cap="none" spc="0" normalizeH="0" baseline="0" noProof="0">
              <a:ln>
                <a:noFill/>
              </a:ln>
              <a:gradFill>
                <a:gsLst>
                  <a:gs pos="5439">
                    <a:srgbClr val="F8F8F8"/>
                  </a:gs>
                  <a:gs pos="10000">
                    <a:srgbClr val="F8F8F8"/>
                  </a:gs>
                </a:gsLst>
                <a:lin ang="5400000" scaled="0"/>
              </a:gradFill>
              <a:effectLst/>
              <a:uLnTx/>
              <a:uFillTx/>
              <a:latin typeface="Segoe UI"/>
              <a:ea typeface="+mn-ea"/>
              <a:cs typeface="+mn-cs"/>
            </a:endParaRPr>
          </a:p>
        </p:txBody>
      </p:sp>
      <p:sp>
        <p:nvSpPr>
          <p:cNvPr id="555" name="Oval 554">
            <a:extLst>
              <a:ext uri="{C183D7F6-B498-43B3-948B-1728B52AA6E4}">
                <adec:decorative xmlns:adec="http://schemas.microsoft.com/office/drawing/2017/decorative" val="1"/>
              </a:ext>
            </a:extLst>
          </p:cNvPr>
          <p:cNvSpPr/>
          <p:nvPr/>
        </p:nvSpPr>
        <p:spPr bwMode="auto">
          <a:xfrm>
            <a:off x="8428163" y="4308112"/>
            <a:ext cx="72788" cy="72788"/>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0" cap="none" spc="0" normalizeH="0" baseline="0" noProof="0">
              <a:ln>
                <a:noFill/>
              </a:ln>
              <a:gradFill>
                <a:gsLst>
                  <a:gs pos="5439">
                    <a:srgbClr val="F8F8F8"/>
                  </a:gs>
                  <a:gs pos="10000">
                    <a:srgbClr val="F8F8F8"/>
                  </a:gs>
                </a:gsLst>
                <a:lin ang="5400000" scaled="0"/>
              </a:gradFill>
              <a:effectLst/>
              <a:uLnTx/>
              <a:uFillTx/>
              <a:latin typeface="Segoe UI"/>
              <a:ea typeface="+mn-ea"/>
              <a:cs typeface="+mn-cs"/>
            </a:endParaRPr>
          </a:p>
        </p:txBody>
      </p:sp>
      <p:sp>
        <p:nvSpPr>
          <p:cNvPr id="549" name="Oval 548">
            <a:extLst>
              <a:ext uri="{C183D7F6-B498-43B3-948B-1728B52AA6E4}">
                <adec:decorative xmlns:adec="http://schemas.microsoft.com/office/drawing/2017/decorative" val="1"/>
              </a:ext>
            </a:extLst>
          </p:cNvPr>
          <p:cNvSpPr/>
          <p:nvPr/>
        </p:nvSpPr>
        <p:spPr bwMode="auto">
          <a:xfrm>
            <a:off x="9375587" y="4308112"/>
            <a:ext cx="72788" cy="72788"/>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0" cap="none" spc="0" normalizeH="0" baseline="0" noProof="0">
              <a:ln>
                <a:noFill/>
              </a:ln>
              <a:gradFill>
                <a:gsLst>
                  <a:gs pos="5439">
                    <a:srgbClr val="F8F8F8"/>
                  </a:gs>
                  <a:gs pos="10000">
                    <a:srgbClr val="F8F8F8"/>
                  </a:gs>
                </a:gsLst>
                <a:lin ang="5400000" scaled="0"/>
              </a:gradFill>
              <a:effectLst/>
              <a:uLnTx/>
              <a:uFillTx/>
              <a:latin typeface="Segoe UI"/>
              <a:ea typeface="+mn-ea"/>
              <a:cs typeface="+mn-cs"/>
            </a:endParaRPr>
          </a:p>
        </p:txBody>
      </p:sp>
      <p:sp>
        <p:nvSpPr>
          <p:cNvPr id="556" name="Oval 555">
            <a:extLst>
              <a:ext uri="{C183D7F6-B498-43B3-948B-1728B52AA6E4}">
                <adec:decorative xmlns:adec="http://schemas.microsoft.com/office/drawing/2017/decorative" val="1"/>
              </a:ext>
            </a:extLst>
          </p:cNvPr>
          <p:cNvSpPr/>
          <p:nvPr/>
        </p:nvSpPr>
        <p:spPr bwMode="auto">
          <a:xfrm>
            <a:off x="2743624" y="4308112"/>
            <a:ext cx="72788" cy="72788"/>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0" cap="none" spc="0" normalizeH="0" baseline="0" noProof="0">
              <a:ln>
                <a:noFill/>
              </a:ln>
              <a:gradFill>
                <a:gsLst>
                  <a:gs pos="5439">
                    <a:srgbClr val="F8F8F8"/>
                  </a:gs>
                  <a:gs pos="10000">
                    <a:srgbClr val="F8F8F8"/>
                  </a:gs>
                </a:gsLst>
                <a:lin ang="5400000" scaled="0"/>
              </a:gradFill>
              <a:effectLst/>
              <a:uLnTx/>
              <a:uFillTx/>
              <a:latin typeface="Segoe UI"/>
              <a:ea typeface="+mn-ea"/>
              <a:cs typeface="+mn-cs"/>
            </a:endParaRPr>
          </a:p>
        </p:txBody>
      </p:sp>
      <p:sp>
        <p:nvSpPr>
          <p:cNvPr id="28" name="Isosceles Triangle 27">
            <a:extLst>
              <a:ext uri="{FF2B5EF4-FFF2-40B4-BE49-F238E27FC236}">
                <a16:creationId xmlns:a16="http://schemas.microsoft.com/office/drawing/2014/main" id="{6AE2E098-FA6D-42ED-9F4E-538F5353F856}"/>
              </a:ext>
              <a:ext uri="{C183D7F6-B498-43B3-948B-1728B52AA6E4}">
                <adec:decorative xmlns:adec="http://schemas.microsoft.com/office/drawing/2017/decorative" val="1"/>
              </a:ext>
            </a:extLst>
          </p:cNvPr>
          <p:cNvSpPr/>
          <p:nvPr/>
        </p:nvSpPr>
        <p:spPr bwMode="auto">
          <a:xfrm rot="5400000">
            <a:off x="9456241" y="4276550"/>
            <a:ext cx="226835" cy="135912"/>
          </a:xfrm>
          <a:prstGeom prst="triangle">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1" name="speech_5" descr="icon of message ">
            <a:extLst>
              <a:ext uri="{FF2B5EF4-FFF2-40B4-BE49-F238E27FC236}">
                <a16:creationId xmlns:a16="http://schemas.microsoft.com/office/drawing/2014/main" id="{A3E193FB-4D4A-42F5-B6DF-3699EF8F2676}"/>
              </a:ext>
            </a:extLst>
          </p:cNvPr>
          <p:cNvSpPr>
            <a:spLocks noChangeAspect="1" noEditPoints="1"/>
          </p:cNvSpPr>
          <p:nvPr/>
        </p:nvSpPr>
        <p:spPr bwMode="auto">
          <a:xfrm>
            <a:off x="4617546" y="3316048"/>
            <a:ext cx="578645" cy="452438"/>
          </a:xfrm>
          <a:custGeom>
            <a:avLst/>
            <a:gdLst>
              <a:gd name="T0" fmla="*/ 167 w 243"/>
              <a:gd name="T1" fmla="*/ 56 h 190"/>
              <a:gd name="T2" fmla="*/ 167 w 243"/>
              <a:gd name="T3" fmla="*/ 114 h 190"/>
              <a:gd name="T4" fmla="*/ 60 w 243"/>
              <a:gd name="T5" fmla="*/ 114 h 190"/>
              <a:gd name="T6" fmla="*/ 21 w 243"/>
              <a:gd name="T7" fmla="*/ 155 h 190"/>
              <a:gd name="T8" fmla="*/ 21 w 243"/>
              <a:gd name="T9" fmla="*/ 114 h 190"/>
              <a:gd name="T10" fmla="*/ 0 w 243"/>
              <a:gd name="T11" fmla="*/ 114 h 190"/>
              <a:gd name="T12" fmla="*/ 0 w 243"/>
              <a:gd name="T13" fmla="*/ 0 h 190"/>
              <a:gd name="T14" fmla="*/ 167 w 243"/>
              <a:gd name="T15" fmla="*/ 0 h 190"/>
              <a:gd name="T16" fmla="*/ 167 w 243"/>
              <a:gd name="T17" fmla="*/ 56 h 190"/>
              <a:gd name="T18" fmla="*/ 77 w 243"/>
              <a:gd name="T19" fmla="*/ 114 h 190"/>
              <a:gd name="T20" fmla="*/ 77 w 243"/>
              <a:gd name="T21" fmla="*/ 150 h 190"/>
              <a:gd name="T22" fmla="*/ 183 w 243"/>
              <a:gd name="T23" fmla="*/ 150 h 190"/>
              <a:gd name="T24" fmla="*/ 222 w 243"/>
              <a:gd name="T25" fmla="*/ 190 h 190"/>
              <a:gd name="T26" fmla="*/ 222 w 243"/>
              <a:gd name="T27" fmla="*/ 150 h 190"/>
              <a:gd name="T28" fmla="*/ 243 w 243"/>
              <a:gd name="T29" fmla="*/ 150 h 190"/>
              <a:gd name="T30" fmla="*/ 243 w 243"/>
              <a:gd name="T31" fmla="*/ 36 h 190"/>
              <a:gd name="T32" fmla="*/ 167 w 243"/>
              <a:gd name="T33" fmla="*/ 3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3" h="190">
                <a:moveTo>
                  <a:pt x="167" y="56"/>
                </a:moveTo>
                <a:lnTo>
                  <a:pt x="167" y="114"/>
                </a:lnTo>
                <a:lnTo>
                  <a:pt x="60" y="114"/>
                </a:lnTo>
                <a:lnTo>
                  <a:pt x="21" y="155"/>
                </a:lnTo>
                <a:lnTo>
                  <a:pt x="21" y="114"/>
                </a:lnTo>
                <a:lnTo>
                  <a:pt x="0" y="114"/>
                </a:lnTo>
                <a:lnTo>
                  <a:pt x="0" y="0"/>
                </a:lnTo>
                <a:lnTo>
                  <a:pt x="167" y="0"/>
                </a:lnTo>
                <a:lnTo>
                  <a:pt x="167" y="56"/>
                </a:lnTo>
                <a:moveTo>
                  <a:pt x="77" y="114"/>
                </a:moveTo>
                <a:lnTo>
                  <a:pt x="77" y="150"/>
                </a:lnTo>
                <a:lnTo>
                  <a:pt x="183" y="150"/>
                </a:lnTo>
                <a:lnTo>
                  <a:pt x="222" y="190"/>
                </a:lnTo>
                <a:lnTo>
                  <a:pt x="222" y="150"/>
                </a:lnTo>
                <a:lnTo>
                  <a:pt x="243" y="150"/>
                </a:lnTo>
                <a:lnTo>
                  <a:pt x="243" y="36"/>
                </a:lnTo>
                <a:lnTo>
                  <a:pt x="167" y="36"/>
                </a:lnTo>
              </a:path>
            </a:pathLst>
          </a:cu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nvGrpSpPr>
          <p:cNvPr id="6" name="Group 5" descr="Computer icon">
            <a:extLst>
              <a:ext uri="{FF2B5EF4-FFF2-40B4-BE49-F238E27FC236}">
                <a16:creationId xmlns:a16="http://schemas.microsoft.com/office/drawing/2014/main" id="{41E9189B-16A0-4D17-8505-F9BF9F5EE2DE}"/>
              </a:ext>
            </a:extLst>
          </p:cNvPr>
          <p:cNvGrpSpPr/>
          <p:nvPr/>
        </p:nvGrpSpPr>
        <p:grpSpPr>
          <a:xfrm>
            <a:off x="1583021" y="3319620"/>
            <a:ext cx="581025" cy="445295"/>
            <a:chOff x="1701172" y="5568975"/>
            <a:chExt cx="581025" cy="445295"/>
          </a:xfrm>
        </p:grpSpPr>
        <p:sp>
          <p:nvSpPr>
            <p:cNvPr id="44" name="keyboard">
              <a:extLst>
                <a:ext uri="{FF2B5EF4-FFF2-40B4-BE49-F238E27FC236}">
                  <a16:creationId xmlns:a16="http://schemas.microsoft.com/office/drawing/2014/main" id="{A21653BC-D6BD-4F8E-88EE-D473E21F53C5}"/>
                </a:ext>
              </a:extLst>
            </p:cNvPr>
            <p:cNvSpPr>
              <a:spLocks noChangeAspect="1" noEditPoints="1"/>
            </p:cNvSpPr>
            <p:nvPr/>
          </p:nvSpPr>
          <p:spPr bwMode="auto">
            <a:xfrm>
              <a:off x="1800781" y="5643697"/>
              <a:ext cx="381805" cy="213360"/>
            </a:xfrm>
            <a:custGeom>
              <a:avLst/>
              <a:gdLst>
                <a:gd name="T0" fmla="*/ 238 w 238"/>
                <a:gd name="T1" fmla="*/ 63 h 133"/>
                <a:gd name="T2" fmla="*/ 238 w 238"/>
                <a:gd name="T3" fmla="*/ 133 h 133"/>
                <a:gd name="T4" fmla="*/ 0 w 238"/>
                <a:gd name="T5" fmla="*/ 133 h 133"/>
                <a:gd name="T6" fmla="*/ 0 w 238"/>
                <a:gd name="T7" fmla="*/ 0 h 133"/>
                <a:gd name="T8" fmla="*/ 238 w 238"/>
                <a:gd name="T9" fmla="*/ 0 h 133"/>
                <a:gd name="T10" fmla="*/ 238 w 238"/>
                <a:gd name="T11" fmla="*/ 63 h 133"/>
                <a:gd name="T12" fmla="*/ 24 w 238"/>
                <a:gd name="T13" fmla="*/ 31 h 133"/>
                <a:gd name="T14" fmla="*/ 41 w 238"/>
                <a:gd name="T15" fmla="*/ 31 h 133"/>
                <a:gd name="T16" fmla="*/ 76 w 238"/>
                <a:gd name="T17" fmla="*/ 66 h 133"/>
                <a:gd name="T18" fmla="*/ 93 w 238"/>
                <a:gd name="T19" fmla="*/ 66 h 133"/>
                <a:gd name="T20" fmla="*/ 110 w 238"/>
                <a:gd name="T21" fmla="*/ 66 h 133"/>
                <a:gd name="T22" fmla="*/ 127 w 238"/>
                <a:gd name="T23" fmla="*/ 66 h 133"/>
                <a:gd name="T24" fmla="*/ 144 w 238"/>
                <a:gd name="T25" fmla="*/ 66 h 133"/>
                <a:gd name="T26" fmla="*/ 161 w 238"/>
                <a:gd name="T27" fmla="*/ 66 h 133"/>
                <a:gd name="T28" fmla="*/ 179 w 238"/>
                <a:gd name="T29" fmla="*/ 66 h 133"/>
                <a:gd name="T30" fmla="*/ 213 w 238"/>
                <a:gd name="T31" fmla="*/ 66 h 133"/>
                <a:gd name="T32" fmla="*/ 24 w 238"/>
                <a:gd name="T33" fmla="*/ 66 h 133"/>
                <a:gd name="T34" fmla="*/ 58 w 238"/>
                <a:gd name="T35" fmla="*/ 66 h 133"/>
                <a:gd name="T36" fmla="*/ 24 w 238"/>
                <a:gd name="T37" fmla="*/ 100 h 133"/>
                <a:gd name="T38" fmla="*/ 58 w 238"/>
                <a:gd name="T39" fmla="*/ 100 h 133"/>
                <a:gd name="T40" fmla="*/ 76 w 238"/>
                <a:gd name="T41" fmla="*/ 100 h 133"/>
                <a:gd name="T42" fmla="*/ 161 w 238"/>
                <a:gd name="T43" fmla="*/ 100 h 133"/>
                <a:gd name="T44" fmla="*/ 179 w 238"/>
                <a:gd name="T45" fmla="*/ 100 h 133"/>
                <a:gd name="T46" fmla="*/ 213 w 238"/>
                <a:gd name="T47" fmla="*/ 100 h 133"/>
                <a:gd name="T48" fmla="*/ 58 w 238"/>
                <a:gd name="T49" fmla="*/ 31 h 133"/>
                <a:gd name="T50" fmla="*/ 76 w 238"/>
                <a:gd name="T51" fmla="*/ 31 h 133"/>
                <a:gd name="T52" fmla="*/ 93 w 238"/>
                <a:gd name="T53" fmla="*/ 31 h 133"/>
                <a:gd name="T54" fmla="*/ 110 w 238"/>
                <a:gd name="T55" fmla="*/ 31 h 133"/>
                <a:gd name="T56" fmla="*/ 127 w 238"/>
                <a:gd name="T57" fmla="*/ 31 h 133"/>
                <a:gd name="T58" fmla="*/ 144 w 238"/>
                <a:gd name="T59" fmla="*/ 31 h 133"/>
                <a:gd name="T60" fmla="*/ 161 w 238"/>
                <a:gd name="T61" fmla="*/ 31 h 133"/>
                <a:gd name="T62" fmla="*/ 179 w 238"/>
                <a:gd name="T63" fmla="*/ 31 h 133"/>
                <a:gd name="T64" fmla="*/ 196 w 238"/>
                <a:gd name="T65" fmla="*/ 31 h 133"/>
                <a:gd name="T66" fmla="*/ 213 w 238"/>
                <a:gd name="T67" fmla="*/ 3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8" h="133">
                  <a:moveTo>
                    <a:pt x="238" y="63"/>
                  </a:moveTo>
                  <a:lnTo>
                    <a:pt x="238" y="133"/>
                  </a:lnTo>
                  <a:lnTo>
                    <a:pt x="0" y="133"/>
                  </a:lnTo>
                  <a:lnTo>
                    <a:pt x="0" y="0"/>
                  </a:lnTo>
                  <a:lnTo>
                    <a:pt x="238" y="0"/>
                  </a:lnTo>
                  <a:lnTo>
                    <a:pt x="238" y="63"/>
                  </a:lnTo>
                  <a:moveTo>
                    <a:pt x="24" y="31"/>
                  </a:moveTo>
                  <a:lnTo>
                    <a:pt x="41" y="31"/>
                  </a:lnTo>
                  <a:moveTo>
                    <a:pt x="76" y="66"/>
                  </a:moveTo>
                  <a:lnTo>
                    <a:pt x="93" y="66"/>
                  </a:lnTo>
                  <a:moveTo>
                    <a:pt x="110" y="66"/>
                  </a:moveTo>
                  <a:lnTo>
                    <a:pt x="127" y="66"/>
                  </a:lnTo>
                  <a:moveTo>
                    <a:pt x="144" y="66"/>
                  </a:moveTo>
                  <a:lnTo>
                    <a:pt x="161" y="66"/>
                  </a:lnTo>
                  <a:moveTo>
                    <a:pt x="179" y="66"/>
                  </a:moveTo>
                  <a:lnTo>
                    <a:pt x="213" y="66"/>
                  </a:lnTo>
                  <a:moveTo>
                    <a:pt x="24" y="66"/>
                  </a:moveTo>
                  <a:lnTo>
                    <a:pt x="58" y="66"/>
                  </a:lnTo>
                  <a:moveTo>
                    <a:pt x="24" y="100"/>
                  </a:moveTo>
                  <a:lnTo>
                    <a:pt x="58" y="100"/>
                  </a:lnTo>
                  <a:moveTo>
                    <a:pt x="76" y="100"/>
                  </a:moveTo>
                  <a:lnTo>
                    <a:pt x="161" y="100"/>
                  </a:lnTo>
                  <a:moveTo>
                    <a:pt x="179" y="100"/>
                  </a:moveTo>
                  <a:lnTo>
                    <a:pt x="213" y="100"/>
                  </a:lnTo>
                  <a:moveTo>
                    <a:pt x="58" y="31"/>
                  </a:moveTo>
                  <a:lnTo>
                    <a:pt x="76" y="31"/>
                  </a:lnTo>
                  <a:moveTo>
                    <a:pt x="93" y="31"/>
                  </a:moveTo>
                  <a:lnTo>
                    <a:pt x="110" y="31"/>
                  </a:lnTo>
                  <a:moveTo>
                    <a:pt x="127" y="31"/>
                  </a:moveTo>
                  <a:lnTo>
                    <a:pt x="144" y="31"/>
                  </a:lnTo>
                  <a:moveTo>
                    <a:pt x="161" y="31"/>
                  </a:moveTo>
                  <a:lnTo>
                    <a:pt x="179" y="31"/>
                  </a:lnTo>
                  <a:moveTo>
                    <a:pt x="196" y="31"/>
                  </a:moveTo>
                  <a:lnTo>
                    <a:pt x="213" y="31"/>
                  </a:lnTo>
                </a:path>
              </a:pathLst>
            </a:cu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
          <p:nvSpPr>
            <p:cNvPr id="52" name="monitor">
              <a:extLst>
                <a:ext uri="{FF2B5EF4-FFF2-40B4-BE49-F238E27FC236}">
                  <a16:creationId xmlns:a16="http://schemas.microsoft.com/office/drawing/2014/main" id="{31C3C584-87FC-4EE2-9118-13D9613D6318}"/>
                </a:ext>
              </a:extLst>
            </p:cNvPr>
            <p:cNvSpPr>
              <a:spLocks noChangeAspect="1" noEditPoints="1"/>
            </p:cNvSpPr>
            <p:nvPr/>
          </p:nvSpPr>
          <p:spPr bwMode="auto">
            <a:xfrm>
              <a:off x="1701172" y="5568975"/>
              <a:ext cx="581025" cy="445295"/>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sp>
        <p:nvSpPr>
          <p:cNvPr id="53" name="partner" descr="icon of two people ">
            <a:extLst>
              <a:ext uri="{FF2B5EF4-FFF2-40B4-BE49-F238E27FC236}">
                <a16:creationId xmlns:a16="http://schemas.microsoft.com/office/drawing/2014/main" id="{E205B60E-2854-408C-8526-AADE552734D6}"/>
              </a:ext>
            </a:extLst>
          </p:cNvPr>
          <p:cNvSpPr>
            <a:spLocks noChangeAspect="1" noEditPoints="1"/>
          </p:cNvSpPr>
          <p:nvPr/>
        </p:nvSpPr>
        <p:spPr bwMode="auto">
          <a:xfrm>
            <a:off x="3105046" y="3248182"/>
            <a:ext cx="571500" cy="588170"/>
          </a:xfrm>
          <a:custGeom>
            <a:avLst/>
            <a:gdLst>
              <a:gd name="T0" fmla="*/ 54 w 332"/>
              <a:gd name="T1" fmla="*/ 68 h 341"/>
              <a:gd name="T2" fmla="*/ 111 w 332"/>
              <a:gd name="T3" fmla="*/ 11 h 341"/>
              <a:gd name="T4" fmla="*/ 168 w 332"/>
              <a:gd name="T5" fmla="*/ 68 h 341"/>
              <a:gd name="T6" fmla="*/ 111 w 332"/>
              <a:gd name="T7" fmla="*/ 124 h 341"/>
              <a:gd name="T8" fmla="*/ 54 w 332"/>
              <a:gd name="T9" fmla="*/ 68 h 341"/>
              <a:gd name="T10" fmla="*/ 255 w 332"/>
              <a:gd name="T11" fmla="*/ 114 h 341"/>
              <a:gd name="T12" fmla="*/ 312 w 332"/>
              <a:gd name="T13" fmla="*/ 57 h 341"/>
              <a:gd name="T14" fmla="*/ 255 w 332"/>
              <a:gd name="T15" fmla="*/ 0 h 341"/>
              <a:gd name="T16" fmla="*/ 198 w 332"/>
              <a:gd name="T17" fmla="*/ 57 h 341"/>
              <a:gd name="T18" fmla="*/ 255 w 332"/>
              <a:gd name="T19" fmla="*/ 114 h 341"/>
              <a:gd name="T20" fmla="*/ 308 w 332"/>
              <a:gd name="T21" fmla="*/ 341 h 341"/>
              <a:gd name="T22" fmla="*/ 308 w 332"/>
              <a:gd name="T23" fmla="*/ 307 h 341"/>
              <a:gd name="T24" fmla="*/ 332 w 332"/>
              <a:gd name="T25" fmla="*/ 283 h 341"/>
              <a:gd name="T26" fmla="*/ 332 w 332"/>
              <a:gd name="T27" fmla="*/ 120 h 341"/>
              <a:gd name="T28" fmla="*/ 308 w 332"/>
              <a:gd name="T29" fmla="*/ 96 h 341"/>
              <a:gd name="T30" fmla="*/ 296 w 332"/>
              <a:gd name="T31" fmla="*/ 96 h 341"/>
              <a:gd name="T32" fmla="*/ 22 w 332"/>
              <a:gd name="T33" fmla="*/ 176 h 341"/>
              <a:gd name="T34" fmla="*/ 22 w 332"/>
              <a:gd name="T35" fmla="*/ 283 h 341"/>
              <a:gd name="T36" fmla="*/ 46 w 332"/>
              <a:gd name="T37" fmla="*/ 307 h 341"/>
              <a:gd name="T38" fmla="*/ 46 w 332"/>
              <a:gd name="T39" fmla="*/ 341 h 341"/>
              <a:gd name="T40" fmla="*/ 177 w 332"/>
              <a:gd name="T41" fmla="*/ 341 h 341"/>
              <a:gd name="T42" fmla="*/ 177 w 332"/>
              <a:gd name="T43" fmla="*/ 146 h 341"/>
              <a:gd name="T44" fmla="*/ 153 w 332"/>
              <a:gd name="T45" fmla="*/ 122 h 341"/>
              <a:gd name="T46" fmla="*/ 128 w 332"/>
              <a:gd name="T47" fmla="*/ 122 h 341"/>
              <a:gd name="T48" fmla="*/ 57 w 332"/>
              <a:gd name="T49" fmla="*/ 85 h 341"/>
              <a:gd name="T50" fmla="*/ 0 w 332"/>
              <a:gd name="T51" fmla="*/ 145 h 341"/>
              <a:gd name="T52" fmla="*/ 0 w 332"/>
              <a:gd name="T53" fmla="*/ 152 h 341"/>
              <a:gd name="T54" fmla="*/ 24 w 332"/>
              <a:gd name="T55" fmla="*/ 176 h 341"/>
              <a:gd name="T56" fmla="*/ 48 w 332"/>
              <a:gd name="T57" fmla="*/ 152 h 341"/>
              <a:gd name="T58" fmla="*/ 48 w 332"/>
              <a:gd name="T59" fmla="*/ 146 h 341"/>
              <a:gd name="T60" fmla="*/ 72 w 332"/>
              <a:gd name="T61" fmla="*/ 122 h 341"/>
              <a:gd name="T62" fmla="*/ 95 w 332"/>
              <a:gd name="T63" fmla="*/ 122 h 341"/>
              <a:gd name="T64" fmla="*/ 165 w 332"/>
              <a:gd name="T65" fmla="*/ 85 h 341"/>
              <a:gd name="T66" fmla="*/ 206 w 332"/>
              <a:gd name="T67" fmla="*/ 85 h 341"/>
              <a:gd name="T68" fmla="*/ 111 w 332"/>
              <a:gd name="T69" fmla="*/ 319 h 341"/>
              <a:gd name="T70" fmla="*/ 111 w 332"/>
              <a:gd name="T71" fmla="*/ 341 h 341"/>
              <a:gd name="T72" fmla="*/ 244 w 332"/>
              <a:gd name="T73" fmla="*/ 319 h 341"/>
              <a:gd name="T74" fmla="*/ 244 w 332"/>
              <a:gd name="T75" fmla="*/ 34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2" h="341">
                <a:moveTo>
                  <a:pt x="54" y="68"/>
                </a:moveTo>
                <a:cubicBezTo>
                  <a:pt x="54" y="36"/>
                  <a:pt x="80" y="11"/>
                  <a:pt x="111" y="11"/>
                </a:cubicBezTo>
                <a:cubicBezTo>
                  <a:pt x="143" y="11"/>
                  <a:pt x="168" y="36"/>
                  <a:pt x="168" y="68"/>
                </a:cubicBezTo>
                <a:cubicBezTo>
                  <a:pt x="168" y="99"/>
                  <a:pt x="143" y="124"/>
                  <a:pt x="111" y="124"/>
                </a:cubicBezTo>
                <a:cubicBezTo>
                  <a:pt x="80" y="124"/>
                  <a:pt x="54" y="99"/>
                  <a:pt x="54" y="68"/>
                </a:cubicBezTo>
                <a:close/>
                <a:moveTo>
                  <a:pt x="255" y="114"/>
                </a:moveTo>
                <a:cubicBezTo>
                  <a:pt x="287" y="114"/>
                  <a:pt x="312" y="88"/>
                  <a:pt x="312" y="57"/>
                </a:cubicBezTo>
                <a:cubicBezTo>
                  <a:pt x="312" y="25"/>
                  <a:pt x="287" y="0"/>
                  <a:pt x="255" y="0"/>
                </a:cubicBezTo>
                <a:cubicBezTo>
                  <a:pt x="224" y="0"/>
                  <a:pt x="198" y="25"/>
                  <a:pt x="198" y="57"/>
                </a:cubicBezTo>
                <a:cubicBezTo>
                  <a:pt x="198" y="88"/>
                  <a:pt x="224" y="114"/>
                  <a:pt x="255" y="114"/>
                </a:cubicBezTo>
                <a:close/>
                <a:moveTo>
                  <a:pt x="308" y="341"/>
                </a:moveTo>
                <a:cubicBezTo>
                  <a:pt x="308" y="307"/>
                  <a:pt x="308" y="307"/>
                  <a:pt x="308" y="307"/>
                </a:cubicBezTo>
                <a:cubicBezTo>
                  <a:pt x="321" y="307"/>
                  <a:pt x="332" y="296"/>
                  <a:pt x="332" y="283"/>
                </a:cubicBezTo>
                <a:cubicBezTo>
                  <a:pt x="332" y="120"/>
                  <a:pt x="332" y="120"/>
                  <a:pt x="332" y="120"/>
                </a:cubicBezTo>
                <a:cubicBezTo>
                  <a:pt x="332" y="107"/>
                  <a:pt x="321" y="96"/>
                  <a:pt x="308" y="96"/>
                </a:cubicBezTo>
                <a:cubicBezTo>
                  <a:pt x="296" y="96"/>
                  <a:pt x="296" y="96"/>
                  <a:pt x="296" y="96"/>
                </a:cubicBezTo>
                <a:moveTo>
                  <a:pt x="22" y="176"/>
                </a:moveTo>
                <a:cubicBezTo>
                  <a:pt x="22" y="283"/>
                  <a:pt x="22" y="283"/>
                  <a:pt x="22" y="283"/>
                </a:cubicBezTo>
                <a:cubicBezTo>
                  <a:pt x="22" y="296"/>
                  <a:pt x="32" y="307"/>
                  <a:pt x="46" y="307"/>
                </a:cubicBezTo>
                <a:cubicBezTo>
                  <a:pt x="46" y="341"/>
                  <a:pt x="46" y="341"/>
                  <a:pt x="46" y="341"/>
                </a:cubicBezTo>
                <a:moveTo>
                  <a:pt x="177" y="341"/>
                </a:moveTo>
                <a:cubicBezTo>
                  <a:pt x="177" y="146"/>
                  <a:pt x="177" y="146"/>
                  <a:pt x="177" y="146"/>
                </a:cubicBezTo>
                <a:cubicBezTo>
                  <a:pt x="177" y="133"/>
                  <a:pt x="166" y="122"/>
                  <a:pt x="153" y="122"/>
                </a:cubicBezTo>
                <a:cubicBezTo>
                  <a:pt x="128" y="122"/>
                  <a:pt x="128" y="122"/>
                  <a:pt x="128" y="122"/>
                </a:cubicBezTo>
                <a:moveTo>
                  <a:pt x="57" y="85"/>
                </a:moveTo>
                <a:cubicBezTo>
                  <a:pt x="26" y="85"/>
                  <a:pt x="0" y="110"/>
                  <a:pt x="0" y="145"/>
                </a:cubicBezTo>
                <a:cubicBezTo>
                  <a:pt x="0" y="152"/>
                  <a:pt x="0" y="152"/>
                  <a:pt x="0" y="152"/>
                </a:cubicBezTo>
                <a:cubicBezTo>
                  <a:pt x="0" y="165"/>
                  <a:pt x="11" y="176"/>
                  <a:pt x="24" y="176"/>
                </a:cubicBezTo>
                <a:cubicBezTo>
                  <a:pt x="38" y="176"/>
                  <a:pt x="48" y="165"/>
                  <a:pt x="48" y="152"/>
                </a:cubicBezTo>
                <a:cubicBezTo>
                  <a:pt x="48" y="146"/>
                  <a:pt x="48" y="146"/>
                  <a:pt x="48" y="146"/>
                </a:cubicBezTo>
                <a:cubicBezTo>
                  <a:pt x="48" y="133"/>
                  <a:pt x="59" y="122"/>
                  <a:pt x="72" y="122"/>
                </a:cubicBezTo>
                <a:cubicBezTo>
                  <a:pt x="95" y="122"/>
                  <a:pt x="95" y="122"/>
                  <a:pt x="95" y="122"/>
                </a:cubicBezTo>
                <a:moveTo>
                  <a:pt x="165" y="85"/>
                </a:moveTo>
                <a:cubicBezTo>
                  <a:pt x="206" y="85"/>
                  <a:pt x="206" y="85"/>
                  <a:pt x="206" y="85"/>
                </a:cubicBezTo>
                <a:moveTo>
                  <a:pt x="111" y="319"/>
                </a:moveTo>
                <a:cubicBezTo>
                  <a:pt x="111" y="341"/>
                  <a:pt x="111" y="341"/>
                  <a:pt x="111" y="341"/>
                </a:cubicBezTo>
                <a:moveTo>
                  <a:pt x="244" y="319"/>
                </a:moveTo>
                <a:cubicBezTo>
                  <a:pt x="244" y="341"/>
                  <a:pt x="244" y="341"/>
                  <a:pt x="244" y="341"/>
                </a:cubicBezTo>
              </a:path>
            </a:pathLst>
          </a:cu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
        <p:nvSpPr>
          <p:cNvPr id="54" name="people_11" descr="icon helpdesk">
            <a:extLst>
              <a:ext uri="{FF2B5EF4-FFF2-40B4-BE49-F238E27FC236}">
                <a16:creationId xmlns:a16="http://schemas.microsoft.com/office/drawing/2014/main" id="{A1E0E2E2-9FF2-41C0-A430-728379A989BB}"/>
              </a:ext>
            </a:extLst>
          </p:cNvPr>
          <p:cNvSpPr>
            <a:spLocks noChangeAspect="1" noEditPoints="1"/>
          </p:cNvSpPr>
          <p:nvPr/>
        </p:nvSpPr>
        <p:spPr bwMode="auto">
          <a:xfrm>
            <a:off x="7668741" y="3254136"/>
            <a:ext cx="600075" cy="576263"/>
          </a:xfrm>
          <a:custGeom>
            <a:avLst/>
            <a:gdLst>
              <a:gd name="T0" fmla="*/ 72 w 348"/>
              <a:gd name="T1" fmla="*/ 196 h 334"/>
              <a:gd name="T2" fmla="*/ 128 w 348"/>
              <a:gd name="T3" fmla="*/ 140 h 334"/>
              <a:gd name="T4" fmla="*/ 184 w 348"/>
              <a:gd name="T5" fmla="*/ 196 h 334"/>
              <a:gd name="T6" fmla="*/ 128 w 348"/>
              <a:gd name="T7" fmla="*/ 252 h 334"/>
              <a:gd name="T8" fmla="*/ 72 w 348"/>
              <a:gd name="T9" fmla="*/ 196 h 334"/>
              <a:gd name="T10" fmla="*/ 210 w 348"/>
              <a:gd name="T11" fmla="*/ 334 h 334"/>
              <a:gd name="T12" fmla="*/ 128 w 348"/>
              <a:gd name="T13" fmla="*/ 252 h 334"/>
              <a:gd name="T14" fmla="*/ 47 w 348"/>
              <a:gd name="T15" fmla="*/ 334 h 334"/>
              <a:gd name="T16" fmla="*/ 265 w 348"/>
              <a:gd name="T17" fmla="*/ 118 h 334"/>
              <a:gd name="T18" fmla="*/ 321 w 348"/>
              <a:gd name="T19" fmla="*/ 62 h 334"/>
              <a:gd name="T20" fmla="*/ 265 w 348"/>
              <a:gd name="T21" fmla="*/ 6 h 334"/>
              <a:gd name="T22" fmla="*/ 209 w 348"/>
              <a:gd name="T23" fmla="*/ 62 h 334"/>
              <a:gd name="T24" fmla="*/ 265 w 348"/>
              <a:gd name="T25" fmla="*/ 118 h 334"/>
              <a:gd name="T26" fmla="*/ 348 w 348"/>
              <a:gd name="T27" fmla="*/ 200 h 334"/>
              <a:gd name="T28" fmla="*/ 266 w 348"/>
              <a:gd name="T29" fmla="*/ 118 h 334"/>
              <a:gd name="T30" fmla="*/ 184 w 348"/>
              <a:gd name="T31" fmla="*/ 200 h 334"/>
              <a:gd name="T32" fmla="*/ 141 w 348"/>
              <a:gd name="T33" fmla="*/ 71 h 334"/>
              <a:gd name="T34" fmla="*/ 141 w 348"/>
              <a:gd name="T35" fmla="*/ 31 h 334"/>
              <a:gd name="T36" fmla="*/ 110 w 348"/>
              <a:gd name="T37" fmla="*/ 0 h 334"/>
              <a:gd name="T38" fmla="*/ 29 w 348"/>
              <a:gd name="T39" fmla="*/ 0 h 334"/>
              <a:gd name="T40" fmla="*/ 29 w 348"/>
              <a:gd name="T41" fmla="*/ 0 h 334"/>
              <a:gd name="T42" fmla="*/ 0 w 348"/>
              <a:gd name="T43" fmla="*/ 31 h 334"/>
              <a:gd name="T44" fmla="*/ 0 w 348"/>
              <a:gd name="T45" fmla="*/ 71 h 334"/>
              <a:gd name="T46" fmla="*/ 0 w 348"/>
              <a:gd name="T47" fmla="*/ 71 h 334"/>
              <a:gd name="T48" fmla="*/ 29 w 348"/>
              <a:gd name="T49" fmla="*/ 102 h 334"/>
              <a:gd name="T50" fmla="*/ 29 w 348"/>
              <a:gd name="T51" fmla="*/ 102 h 334"/>
              <a:gd name="T52" fmla="*/ 110 w 348"/>
              <a:gd name="T53" fmla="*/ 102 h 334"/>
              <a:gd name="T54" fmla="*/ 179 w 348"/>
              <a:gd name="T55" fmla="*/ 102 h 334"/>
              <a:gd name="T56" fmla="*/ 141 w 348"/>
              <a:gd name="T57" fmla="*/ 71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8" h="334">
                <a:moveTo>
                  <a:pt x="72" y="196"/>
                </a:moveTo>
                <a:cubicBezTo>
                  <a:pt x="72" y="165"/>
                  <a:pt x="97" y="140"/>
                  <a:pt x="128" y="140"/>
                </a:cubicBezTo>
                <a:cubicBezTo>
                  <a:pt x="159" y="140"/>
                  <a:pt x="184" y="165"/>
                  <a:pt x="184" y="196"/>
                </a:cubicBezTo>
                <a:cubicBezTo>
                  <a:pt x="184" y="227"/>
                  <a:pt x="159" y="252"/>
                  <a:pt x="128" y="252"/>
                </a:cubicBezTo>
                <a:cubicBezTo>
                  <a:pt x="97" y="252"/>
                  <a:pt x="72" y="227"/>
                  <a:pt x="72" y="196"/>
                </a:cubicBezTo>
                <a:close/>
                <a:moveTo>
                  <a:pt x="210" y="334"/>
                </a:moveTo>
                <a:cubicBezTo>
                  <a:pt x="210" y="289"/>
                  <a:pt x="173" y="252"/>
                  <a:pt x="128" y="252"/>
                </a:cubicBezTo>
                <a:cubicBezTo>
                  <a:pt x="83" y="252"/>
                  <a:pt x="47" y="289"/>
                  <a:pt x="47" y="334"/>
                </a:cubicBezTo>
                <a:moveTo>
                  <a:pt x="265" y="118"/>
                </a:moveTo>
                <a:cubicBezTo>
                  <a:pt x="296" y="118"/>
                  <a:pt x="321" y="93"/>
                  <a:pt x="321" y="62"/>
                </a:cubicBezTo>
                <a:cubicBezTo>
                  <a:pt x="321" y="31"/>
                  <a:pt x="296" y="6"/>
                  <a:pt x="265" y="6"/>
                </a:cubicBezTo>
                <a:cubicBezTo>
                  <a:pt x="234" y="6"/>
                  <a:pt x="209" y="31"/>
                  <a:pt x="209" y="62"/>
                </a:cubicBezTo>
                <a:cubicBezTo>
                  <a:pt x="209" y="93"/>
                  <a:pt x="234" y="118"/>
                  <a:pt x="265" y="118"/>
                </a:cubicBezTo>
                <a:close/>
                <a:moveTo>
                  <a:pt x="348" y="200"/>
                </a:moveTo>
                <a:cubicBezTo>
                  <a:pt x="348" y="155"/>
                  <a:pt x="311" y="118"/>
                  <a:pt x="266" y="118"/>
                </a:cubicBezTo>
                <a:cubicBezTo>
                  <a:pt x="221" y="118"/>
                  <a:pt x="184" y="155"/>
                  <a:pt x="184" y="200"/>
                </a:cubicBezTo>
                <a:moveTo>
                  <a:pt x="141" y="71"/>
                </a:moveTo>
                <a:cubicBezTo>
                  <a:pt x="141" y="31"/>
                  <a:pt x="141" y="31"/>
                  <a:pt x="141" y="31"/>
                </a:cubicBezTo>
                <a:cubicBezTo>
                  <a:pt x="141" y="14"/>
                  <a:pt x="127" y="0"/>
                  <a:pt x="110" y="0"/>
                </a:cubicBezTo>
                <a:cubicBezTo>
                  <a:pt x="29" y="0"/>
                  <a:pt x="29" y="0"/>
                  <a:pt x="29" y="0"/>
                </a:cubicBezTo>
                <a:cubicBezTo>
                  <a:pt x="29" y="0"/>
                  <a:pt x="29" y="0"/>
                  <a:pt x="29" y="0"/>
                </a:cubicBezTo>
                <a:cubicBezTo>
                  <a:pt x="13" y="1"/>
                  <a:pt x="0" y="15"/>
                  <a:pt x="0" y="31"/>
                </a:cubicBezTo>
                <a:cubicBezTo>
                  <a:pt x="0" y="71"/>
                  <a:pt x="0" y="71"/>
                  <a:pt x="0" y="71"/>
                </a:cubicBezTo>
                <a:cubicBezTo>
                  <a:pt x="0" y="71"/>
                  <a:pt x="0" y="71"/>
                  <a:pt x="0" y="71"/>
                </a:cubicBezTo>
                <a:cubicBezTo>
                  <a:pt x="0" y="88"/>
                  <a:pt x="13" y="101"/>
                  <a:pt x="29" y="102"/>
                </a:cubicBezTo>
                <a:cubicBezTo>
                  <a:pt x="29" y="102"/>
                  <a:pt x="29" y="102"/>
                  <a:pt x="29" y="102"/>
                </a:cubicBezTo>
                <a:cubicBezTo>
                  <a:pt x="110" y="102"/>
                  <a:pt x="110" y="102"/>
                  <a:pt x="110" y="102"/>
                </a:cubicBezTo>
                <a:cubicBezTo>
                  <a:pt x="179" y="102"/>
                  <a:pt x="179" y="102"/>
                  <a:pt x="179" y="102"/>
                </a:cubicBezTo>
                <a:lnTo>
                  <a:pt x="141" y="71"/>
                </a:lnTo>
                <a:close/>
              </a:path>
            </a:pathLst>
          </a:cu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
        <p:nvSpPr>
          <p:cNvPr id="55" name="sound_3" descr="icon reader">
            <a:extLst>
              <a:ext uri="{FF2B5EF4-FFF2-40B4-BE49-F238E27FC236}">
                <a16:creationId xmlns:a16="http://schemas.microsoft.com/office/drawing/2014/main" id="{E3564BED-6EDB-4DB9-B966-AE7CB07B9829}"/>
              </a:ext>
            </a:extLst>
          </p:cNvPr>
          <p:cNvSpPr>
            <a:spLocks noChangeAspect="1" noEditPoints="1"/>
          </p:cNvSpPr>
          <p:nvPr/>
        </p:nvSpPr>
        <p:spPr bwMode="auto">
          <a:xfrm>
            <a:off x="6137191" y="3358911"/>
            <a:ext cx="590550" cy="366713"/>
          </a:xfrm>
          <a:custGeom>
            <a:avLst/>
            <a:gdLst>
              <a:gd name="T0" fmla="*/ 208 w 343"/>
              <a:gd name="T1" fmla="*/ 74 h 210"/>
              <a:gd name="T2" fmla="*/ 268 w 343"/>
              <a:gd name="T3" fmla="*/ 15 h 210"/>
              <a:gd name="T4" fmla="*/ 327 w 343"/>
              <a:gd name="T5" fmla="*/ 74 h 210"/>
              <a:gd name="T6" fmla="*/ 268 w 343"/>
              <a:gd name="T7" fmla="*/ 134 h 210"/>
              <a:gd name="T8" fmla="*/ 208 w 343"/>
              <a:gd name="T9" fmla="*/ 74 h 210"/>
              <a:gd name="T10" fmla="*/ 343 w 343"/>
              <a:gd name="T11" fmla="*/ 210 h 210"/>
              <a:gd name="T12" fmla="*/ 268 w 343"/>
              <a:gd name="T13" fmla="*/ 134 h 210"/>
              <a:gd name="T14" fmla="*/ 192 w 343"/>
              <a:gd name="T15" fmla="*/ 210 h 210"/>
              <a:gd name="T16" fmla="*/ 1 w 343"/>
              <a:gd name="T17" fmla="*/ 140 h 210"/>
              <a:gd name="T18" fmla="*/ 15 w 343"/>
              <a:gd name="T19" fmla="*/ 105 h 210"/>
              <a:gd name="T20" fmla="*/ 0 w 343"/>
              <a:gd name="T21" fmla="*/ 69 h 210"/>
              <a:gd name="T22" fmla="*/ 52 w 343"/>
              <a:gd name="T23" fmla="*/ 172 h 210"/>
              <a:gd name="T24" fmla="*/ 75 w 343"/>
              <a:gd name="T25" fmla="*/ 105 h 210"/>
              <a:gd name="T26" fmla="*/ 51 w 343"/>
              <a:gd name="T27" fmla="*/ 36 h 210"/>
              <a:gd name="T28" fmla="*/ 104 w 343"/>
              <a:gd name="T29" fmla="*/ 209 h 210"/>
              <a:gd name="T30" fmla="*/ 139 w 343"/>
              <a:gd name="T31" fmla="*/ 105 h 210"/>
              <a:gd name="T32" fmla="*/ 104 w 343"/>
              <a:gd name="T3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3" h="210">
                <a:moveTo>
                  <a:pt x="208" y="74"/>
                </a:moveTo>
                <a:cubicBezTo>
                  <a:pt x="208" y="42"/>
                  <a:pt x="235" y="15"/>
                  <a:pt x="268" y="15"/>
                </a:cubicBezTo>
                <a:cubicBezTo>
                  <a:pt x="301" y="15"/>
                  <a:pt x="327" y="42"/>
                  <a:pt x="327" y="74"/>
                </a:cubicBezTo>
                <a:cubicBezTo>
                  <a:pt x="327" y="107"/>
                  <a:pt x="301" y="134"/>
                  <a:pt x="268" y="134"/>
                </a:cubicBezTo>
                <a:cubicBezTo>
                  <a:pt x="235" y="134"/>
                  <a:pt x="208" y="107"/>
                  <a:pt x="208" y="74"/>
                </a:cubicBezTo>
                <a:close/>
                <a:moveTo>
                  <a:pt x="343" y="210"/>
                </a:moveTo>
                <a:cubicBezTo>
                  <a:pt x="343" y="168"/>
                  <a:pt x="309" y="134"/>
                  <a:pt x="268" y="134"/>
                </a:cubicBezTo>
                <a:cubicBezTo>
                  <a:pt x="226" y="134"/>
                  <a:pt x="192" y="168"/>
                  <a:pt x="192" y="210"/>
                </a:cubicBezTo>
                <a:moveTo>
                  <a:pt x="1" y="140"/>
                </a:moveTo>
                <a:cubicBezTo>
                  <a:pt x="10" y="131"/>
                  <a:pt x="15" y="118"/>
                  <a:pt x="15" y="105"/>
                </a:cubicBezTo>
                <a:cubicBezTo>
                  <a:pt x="15" y="91"/>
                  <a:pt x="10" y="78"/>
                  <a:pt x="0" y="69"/>
                </a:cubicBezTo>
                <a:moveTo>
                  <a:pt x="52" y="172"/>
                </a:moveTo>
                <a:cubicBezTo>
                  <a:pt x="67" y="154"/>
                  <a:pt x="75" y="130"/>
                  <a:pt x="75" y="105"/>
                </a:cubicBezTo>
                <a:cubicBezTo>
                  <a:pt x="75" y="79"/>
                  <a:pt x="66" y="55"/>
                  <a:pt x="51" y="36"/>
                </a:cubicBezTo>
                <a:moveTo>
                  <a:pt x="104" y="209"/>
                </a:moveTo>
                <a:cubicBezTo>
                  <a:pt x="126" y="180"/>
                  <a:pt x="139" y="144"/>
                  <a:pt x="139" y="105"/>
                </a:cubicBezTo>
                <a:cubicBezTo>
                  <a:pt x="139" y="65"/>
                  <a:pt x="126" y="29"/>
                  <a:pt x="104" y="0"/>
                </a:cubicBezTo>
              </a:path>
            </a:pathLst>
          </a:cu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
        <p:nvSpPr>
          <p:cNvPr id="56" name="hand" descr="icon thumbs up">
            <a:extLst>
              <a:ext uri="{FF2B5EF4-FFF2-40B4-BE49-F238E27FC236}">
                <a16:creationId xmlns:a16="http://schemas.microsoft.com/office/drawing/2014/main" id="{CA80C8A0-BECB-44C1-8A3F-05E15AADDFEF}"/>
              </a:ext>
            </a:extLst>
          </p:cNvPr>
          <p:cNvSpPr>
            <a:spLocks noChangeAspect="1" noEditPoints="1"/>
          </p:cNvSpPr>
          <p:nvPr/>
        </p:nvSpPr>
        <p:spPr bwMode="auto">
          <a:xfrm>
            <a:off x="9209817" y="3275567"/>
            <a:ext cx="573882" cy="533400"/>
          </a:xfrm>
          <a:custGeom>
            <a:avLst/>
            <a:gdLst>
              <a:gd name="T0" fmla="*/ 93 w 333"/>
              <a:gd name="T1" fmla="*/ 147 h 310"/>
              <a:gd name="T2" fmla="*/ 155 w 333"/>
              <a:gd name="T3" fmla="*/ 103 h 310"/>
              <a:gd name="T4" fmla="*/ 173 w 333"/>
              <a:gd name="T5" fmla="*/ 19 h 310"/>
              <a:gd name="T6" fmla="*/ 191 w 333"/>
              <a:gd name="T7" fmla="*/ 2 h 310"/>
              <a:gd name="T8" fmla="*/ 223 w 333"/>
              <a:gd name="T9" fmla="*/ 24 h 310"/>
              <a:gd name="T10" fmla="*/ 223 w 333"/>
              <a:gd name="T11" fmla="*/ 97 h 310"/>
              <a:gd name="T12" fmla="*/ 295 w 333"/>
              <a:gd name="T13" fmla="*/ 97 h 310"/>
              <a:gd name="T14" fmla="*/ 321 w 333"/>
              <a:gd name="T15" fmla="*/ 115 h 310"/>
              <a:gd name="T16" fmla="*/ 299 w 333"/>
              <a:gd name="T17" fmla="*/ 145 h 310"/>
              <a:gd name="T18" fmla="*/ 246 w 333"/>
              <a:gd name="T19" fmla="*/ 145 h 310"/>
              <a:gd name="T20" fmla="*/ 246 w 333"/>
              <a:gd name="T21" fmla="*/ 192 h 310"/>
              <a:gd name="T22" fmla="*/ 308 w 333"/>
              <a:gd name="T23" fmla="*/ 192 h 310"/>
              <a:gd name="T24" fmla="*/ 333 w 333"/>
              <a:gd name="T25" fmla="*/ 168 h 310"/>
              <a:gd name="T26" fmla="*/ 311 w 333"/>
              <a:gd name="T27" fmla="*/ 141 h 310"/>
              <a:gd name="T28" fmla="*/ 246 w 333"/>
              <a:gd name="T29" fmla="*/ 238 h 310"/>
              <a:gd name="T30" fmla="*/ 299 w 333"/>
              <a:gd name="T31" fmla="*/ 238 h 310"/>
              <a:gd name="T32" fmla="*/ 321 w 333"/>
              <a:gd name="T33" fmla="*/ 216 h 310"/>
              <a:gd name="T34" fmla="*/ 302 w 333"/>
              <a:gd name="T35" fmla="*/ 192 h 310"/>
              <a:gd name="T36" fmla="*/ 93 w 333"/>
              <a:gd name="T37" fmla="*/ 268 h 310"/>
              <a:gd name="T38" fmla="*/ 109 w 333"/>
              <a:gd name="T39" fmla="*/ 274 h 310"/>
              <a:gd name="T40" fmla="*/ 134 w 333"/>
              <a:gd name="T41" fmla="*/ 280 h 310"/>
              <a:gd name="T42" fmla="*/ 269 w 333"/>
              <a:gd name="T43" fmla="*/ 280 h 310"/>
              <a:gd name="T44" fmla="*/ 299 w 333"/>
              <a:gd name="T45" fmla="*/ 256 h 310"/>
              <a:gd name="T46" fmla="*/ 299 w 333"/>
              <a:gd name="T47" fmla="*/ 238 h 310"/>
              <a:gd name="T48" fmla="*/ 93 w 333"/>
              <a:gd name="T49" fmla="*/ 285 h 310"/>
              <a:gd name="T50" fmla="*/ 93 w 333"/>
              <a:gd name="T51" fmla="*/ 147 h 310"/>
              <a:gd name="T52" fmla="*/ 47 w 333"/>
              <a:gd name="T53" fmla="*/ 124 h 310"/>
              <a:gd name="T54" fmla="*/ 47 w 333"/>
              <a:gd name="T55" fmla="*/ 124 h 310"/>
              <a:gd name="T56" fmla="*/ 0 w 333"/>
              <a:gd name="T57" fmla="*/ 147 h 310"/>
              <a:gd name="T58" fmla="*/ 0 w 333"/>
              <a:gd name="T59" fmla="*/ 285 h 310"/>
              <a:gd name="T60" fmla="*/ 47 w 333"/>
              <a:gd name="T61" fmla="*/ 307 h 310"/>
              <a:gd name="T62" fmla="*/ 47 w 333"/>
              <a:gd name="T63" fmla="*/ 307 h 310"/>
              <a:gd name="T64" fmla="*/ 93 w 333"/>
              <a:gd name="T65" fmla="*/ 28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3" h="310">
                <a:moveTo>
                  <a:pt x="93" y="147"/>
                </a:moveTo>
                <a:cubicBezTo>
                  <a:pt x="93" y="147"/>
                  <a:pt x="141" y="126"/>
                  <a:pt x="155" y="103"/>
                </a:cubicBezTo>
                <a:cubicBezTo>
                  <a:pt x="169" y="80"/>
                  <a:pt x="175" y="39"/>
                  <a:pt x="173" y="19"/>
                </a:cubicBezTo>
                <a:cubicBezTo>
                  <a:pt x="171" y="0"/>
                  <a:pt x="191" y="2"/>
                  <a:pt x="191" y="2"/>
                </a:cubicBezTo>
                <a:cubicBezTo>
                  <a:pt x="191" y="2"/>
                  <a:pt x="219" y="1"/>
                  <a:pt x="223" y="24"/>
                </a:cubicBezTo>
                <a:cubicBezTo>
                  <a:pt x="227" y="47"/>
                  <a:pt x="223" y="97"/>
                  <a:pt x="223" y="97"/>
                </a:cubicBezTo>
                <a:cubicBezTo>
                  <a:pt x="295" y="97"/>
                  <a:pt x="295" y="97"/>
                  <a:pt x="295" y="97"/>
                </a:cubicBezTo>
                <a:cubicBezTo>
                  <a:pt x="295" y="97"/>
                  <a:pt x="321" y="99"/>
                  <a:pt x="321" y="115"/>
                </a:cubicBezTo>
                <a:cubicBezTo>
                  <a:pt x="321" y="141"/>
                  <a:pt x="310" y="145"/>
                  <a:pt x="299" y="145"/>
                </a:cubicBezTo>
                <a:cubicBezTo>
                  <a:pt x="287" y="145"/>
                  <a:pt x="246" y="145"/>
                  <a:pt x="246" y="145"/>
                </a:cubicBezTo>
                <a:moveTo>
                  <a:pt x="246" y="192"/>
                </a:moveTo>
                <a:cubicBezTo>
                  <a:pt x="308" y="192"/>
                  <a:pt x="308" y="192"/>
                  <a:pt x="308" y="192"/>
                </a:cubicBezTo>
                <a:cubicBezTo>
                  <a:pt x="308" y="192"/>
                  <a:pt x="333" y="192"/>
                  <a:pt x="333" y="168"/>
                </a:cubicBezTo>
                <a:cubicBezTo>
                  <a:pt x="333" y="144"/>
                  <a:pt x="311" y="141"/>
                  <a:pt x="311" y="141"/>
                </a:cubicBezTo>
                <a:moveTo>
                  <a:pt x="246" y="238"/>
                </a:moveTo>
                <a:cubicBezTo>
                  <a:pt x="299" y="238"/>
                  <a:pt x="299" y="238"/>
                  <a:pt x="299" y="238"/>
                </a:cubicBezTo>
                <a:cubicBezTo>
                  <a:pt x="299" y="238"/>
                  <a:pt x="321" y="238"/>
                  <a:pt x="321" y="216"/>
                </a:cubicBezTo>
                <a:cubicBezTo>
                  <a:pt x="321" y="195"/>
                  <a:pt x="302" y="192"/>
                  <a:pt x="302" y="192"/>
                </a:cubicBezTo>
                <a:moveTo>
                  <a:pt x="93" y="268"/>
                </a:moveTo>
                <a:cubicBezTo>
                  <a:pt x="93" y="268"/>
                  <a:pt x="102" y="267"/>
                  <a:pt x="109" y="274"/>
                </a:cubicBezTo>
                <a:cubicBezTo>
                  <a:pt x="117" y="281"/>
                  <a:pt x="134" y="280"/>
                  <a:pt x="134" y="280"/>
                </a:cubicBezTo>
                <a:cubicBezTo>
                  <a:pt x="134" y="280"/>
                  <a:pt x="243" y="280"/>
                  <a:pt x="269" y="280"/>
                </a:cubicBezTo>
                <a:cubicBezTo>
                  <a:pt x="296" y="280"/>
                  <a:pt x="298" y="263"/>
                  <a:pt x="299" y="256"/>
                </a:cubicBezTo>
                <a:cubicBezTo>
                  <a:pt x="300" y="248"/>
                  <a:pt x="299" y="238"/>
                  <a:pt x="299" y="238"/>
                </a:cubicBezTo>
                <a:moveTo>
                  <a:pt x="93" y="285"/>
                </a:moveTo>
                <a:cubicBezTo>
                  <a:pt x="93" y="147"/>
                  <a:pt x="93" y="147"/>
                  <a:pt x="93" y="147"/>
                </a:cubicBezTo>
                <a:cubicBezTo>
                  <a:pt x="93" y="121"/>
                  <a:pt x="72" y="124"/>
                  <a:pt x="47" y="124"/>
                </a:cubicBezTo>
                <a:cubicBezTo>
                  <a:pt x="47" y="124"/>
                  <a:pt x="47" y="124"/>
                  <a:pt x="47" y="124"/>
                </a:cubicBezTo>
                <a:cubicBezTo>
                  <a:pt x="21" y="124"/>
                  <a:pt x="0" y="121"/>
                  <a:pt x="0" y="147"/>
                </a:cubicBezTo>
                <a:cubicBezTo>
                  <a:pt x="0" y="285"/>
                  <a:pt x="0" y="285"/>
                  <a:pt x="0" y="285"/>
                </a:cubicBezTo>
                <a:cubicBezTo>
                  <a:pt x="0" y="310"/>
                  <a:pt x="21" y="307"/>
                  <a:pt x="47" y="307"/>
                </a:cubicBezTo>
                <a:cubicBezTo>
                  <a:pt x="47" y="307"/>
                  <a:pt x="47" y="307"/>
                  <a:pt x="47" y="307"/>
                </a:cubicBezTo>
                <a:cubicBezTo>
                  <a:pt x="72" y="307"/>
                  <a:pt x="93" y="310"/>
                  <a:pt x="93" y="285"/>
                </a:cubicBezTo>
                <a:close/>
              </a:path>
            </a:pathLst>
          </a:cu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Tree>
    <p:custDataLst>
      <p:tags r:id="rId1"/>
    </p:custDataLst>
    <p:extLst>
      <p:ext uri="{BB962C8B-B14F-4D97-AF65-F5344CB8AC3E}">
        <p14:creationId xmlns:p14="http://schemas.microsoft.com/office/powerpoint/2010/main" val="35458152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50"/>
                                        <p:tgtEl>
                                          <p:spTgt spid="10"/>
                                        </p:tgtEl>
                                      </p:cBhvr>
                                    </p:animEffect>
                                  </p:childTnLst>
                                </p:cTn>
                              </p:par>
                              <p:par>
                                <p:cTn id="12" presetID="10" presetClass="entr" presetSubtype="0" fill="hold" grpId="0" nodeType="withEffect">
                                  <p:stCondLst>
                                    <p:cond delay="200"/>
                                  </p:stCondLst>
                                  <p:childTnLst>
                                    <p:set>
                                      <p:cBhvr>
                                        <p:cTn id="13" dur="1" fill="hold">
                                          <p:stCondLst>
                                            <p:cond delay="0"/>
                                          </p:stCondLst>
                                        </p:cTn>
                                        <p:tgtEl>
                                          <p:spTgt spid="565"/>
                                        </p:tgtEl>
                                        <p:attrNameLst>
                                          <p:attrName>style.visibility</p:attrName>
                                        </p:attrNameLst>
                                      </p:cBhvr>
                                      <p:to>
                                        <p:strVal val="visible"/>
                                      </p:to>
                                    </p:set>
                                    <p:animEffect transition="in" filter="fade">
                                      <p:cBhvr>
                                        <p:cTn id="14" dur="250"/>
                                        <p:tgtEl>
                                          <p:spTgt spid="565"/>
                                        </p:tgtEl>
                                      </p:cBhvr>
                                    </p:animEffect>
                                  </p:childTnLst>
                                </p:cTn>
                              </p:par>
                              <p:par>
                                <p:cTn id="15" presetID="42" presetClass="path" presetSubtype="0" decel="100000" fill="hold" grpId="1" nodeType="withEffect">
                                  <p:stCondLst>
                                    <p:cond delay="0"/>
                                  </p:stCondLst>
                                  <p:childTnLst>
                                    <p:animMotion origin="layout" path="M 0 0 L 0 0.25 E" pathEditMode="relative" ptsTypes="">
                                      <p:cBhvr>
                                        <p:cTn id="16" dur="500" spd="-100000" fill="hold"/>
                                        <p:tgtEl>
                                          <p:spTgt spid="10"/>
                                        </p:tgtEl>
                                        <p:attrNameLst>
                                          <p:attrName>ppt_x</p:attrName>
                                          <p:attrName>ppt_y</p:attrName>
                                        </p:attrNameLst>
                                      </p:cBhvr>
                                    </p:animMotion>
                                  </p:childTnLst>
                                </p:cTn>
                              </p:par>
                              <p:par>
                                <p:cTn id="17" presetID="42" presetClass="path" presetSubtype="0" decel="100000" fill="hold" grpId="1" nodeType="withEffect">
                                  <p:stCondLst>
                                    <p:cond delay="0"/>
                                  </p:stCondLst>
                                  <p:childTnLst>
                                    <p:animMotion origin="layout" path="M 0 0 L 0 0.25 E" pathEditMode="relative" ptsTypes="">
                                      <p:cBhvr>
                                        <p:cTn id="18" dur="500" spd="-100000" fill="hold"/>
                                        <p:tgtEl>
                                          <p:spTgt spid="565"/>
                                        </p:tgtEl>
                                        <p:attrNameLst>
                                          <p:attrName>ppt_x</p:attrName>
                                          <p:attrName>ppt_y</p:attrName>
                                        </p:attrNameLst>
                                      </p:cBhvr>
                                    </p:animMotion>
                                  </p:childTnLst>
                                </p:cTn>
                              </p:par>
                              <p:par>
                                <p:cTn id="19" presetID="1" presetClass="entr" presetSubtype="0" fill="hold" grpId="0" nodeType="withEffect">
                                  <p:stCondLst>
                                    <p:cond delay="200"/>
                                  </p:stCondLst>
                                  <p:childTnLst>
                                    <p:set>
                                      <p:cBhvr>
                                        <p:cTn id="20" dur="1" fill="hold">
                                          <p:stCondLst>
                                            <p:cond delay="299"/>
                                          </p:stCondLst>
                                        </p:cTn>
                                        <p:tgtEl>
                                          <p:spTgt spid="548"/>
                                        </p:tgtEl>
                                        <p:attrNameLst>
                                          <p:attrName>style.visibility</p:attrName>
                                        </p:attrNameLst>
                                      </p:cBhvr>
                                      <p:to>
                                        <p:strVal val="visible"/>
                                      </p:to>
                                    </p:set>
                                  </p:childTnLst>
                                </p:cTn>
                              </p:par>
                              <p:par>
                                <p:cTn id="21" presetID="6" presetClass="emph" presetSubtype="0" accel="100000" autoRev="1" fill="hold" grpId="1" nodeType="withEffect">
                                  <p:stCondLst>
                                    <p:cond delay="200"/>
                                  </p:stCondLst>
                                  <p:childTnLst>
                                    <p:animScale>
                                      <p:cBhvr>
                                        <p:cTn id="22" dur="300" fill="hold"/>
                                        <p:tgtEl>
                                          <p:spTgt spid="548"/>
                                        </p:tgtEl>
                                      </p:cBhvr>
                                      <p:by x="0" y="0"/>
                                    </p:animScale>
                                  </p:childTnLst>
                                </p:cTn>
                              </p:par>
                              <p:par>
                                <p:cTn id="23" presetID="1" presetClass="entr" presetSubtype="0" fill="hold" grpId="0" nodeType="withEffect">
                                  <p:stCondLst>
                                    <p:cond delay="250"/>
                                  </p:stCondLst>
                                  <p:childTnLst>
                                    <p:set>
                                      <p:cBhvr>
                                        <p:cTn id="24" dur="1" fill="hold">
                                          <p:stCondLst>
                                            <p:cond delay="299"/>
                                          </p:stCondLst>
                                        </p:cTn>
                                        <p:tgtEl>
                                          <p:spTgt spid="552"/>
                                        </p:tgtEl>
                                        <p:attrNameLst>
                                          <p:attrName>style.visibility</p:attrName>
                                        </p:attrNameLst>
                                      </p:cBhvr>
                                      <p:to>
                                        <p:strVal val="visible"/>
                                      </p:to>
                                    </p:set>
                                  </p:childTnLst>
                                </p:cTn>
                              </p:par>
                              <p:par>
                                <p:cTn id="25" presetID="6" presetClass="emph" presetSubtype="0" accel="100000" autoRev="1" fill="hold" grpId="1" nodeType="withEffect">
                                  <p:stCondLst>
                                    <p:cond delay="250"/>
                                  </p:stCondLst>
                                  <p:childTnLst>
                                    <p:animScale>
                                      <p:cBhvr>
                                        <p:cTn id="26" dur="300" fill="hold"/>
                                        <p:tgtEl>
                                          <p:spTgt spid="552"/>
                                        </p:tgtEl>
                                      </p:cBhvr>
                                      <p:by x="0" y="0"/>
                                    </p:animScale>
                                  </p:childTnLst>
                                </p:cTn>
                              </p:par>
                              <p:par>
                                <p:cTn id="27" presetID="1" presetClass="entr" presetSubtype="0" fill="hold" grpId="0" nodeType="withEffect">
                                  <p:stCondLst>
                                    <p:cond delay="300"/>
                                  </p:stCondLst>
                                  <p:childTnLst>
                                    <p:set>
                                      <p:cBhvr>
                                        <p:cTn id="28" dur="1" fill="hold">
                                          <p:stCondLst>
                                            <p:cond delay="299"/>
                                          </p:stCondLst>
                                        </p:cTn>
                                        <p:tgtEl>
                                          <p:spTgt spid="556"/>
                                        </p:tgtEl>
                                        <p:attrNameLst>
                                          <p:attrName>style.visibility</p:attrName>
                                        </p:attrNameLst>
                                      </p:cBhvr>
                                      <p:to>
                                        <p:strVal val="visible"/>
                                      </p:to>
                                    </p:set>
                                  </p:childTnLst>
                                </p:cTn>
                              </p:par>
                              <p:par>
                                <p:cTn id="29" presetID="6" presetClass="emph" presetSubtype="0" accel="100000" autoRev="1" fill="hold" grpId="1" nodeType="withEffect">
                                  <p:stCondLst>
                                    <p:cond delay="300"/>
                                  </p:stCondLst>
                                  <p:childTnLst>
                                    <p:animScale>
                                      <p:cBhvr>
                                        <p:cTn id="30" dur="300" fill="hold"/>
                                        <p:tgtEl>
                                          <p:spTgt spid="556"/>
                                        </p:tgtEl>
                                      </p:cBhvr>
                                      <p:by x="0" y="0"/>
                                    </p:animScale>
                                  </p:childTnLst>
                                </p:cTn>
                              </p:par>
                              <p:par>
                                <p:cTn id="31" presetID="1" presetClass="entr" presetSubtype="0" fill="hold" grpId="0" nodeType="withEffect">
                                  <p:stCondLst>
                                    <p:cond delay="350"/>
                                  </p:stCondLst>
                                  <p:childTnLst>
                                    <p:set>
                                      <p:cBhvr>
                                        <p:cTn id="32" dur="1" fill="hold">
                                          <p:stCondLst>
                                            <p:cond delay="299"/>
                                          </p:stCondLst>
                                        </p:cTn>
                                        <p:tgtEl>
                                          <p:spTgt spid="36"/>
                                        </p:tgtEl>
                                        <p:attrNameLst>
                                          <p:attrName>style.visibility</p:attrName>
                                        </p:attrNameLst>
                                      </p:cBhvr>
                                      <p:to>
                                        <p:strVal val="visible"/>
                                      </p:to>
                                    </p:set>
                                  </p:childTnLst>
                                </p:cTn>
                              </p:par>
                              <p:par>
                                <p:cTn id="33" presetID="6" presetClass="emph" presetSubtype="0" accel="100000" autoRev="1" fill="hold" grpId="1" nodeType="withEffect">
                                  <p:stCondLst>
                                    <p:cond delay="350"/>
                                  </p:stCondLst>
                                  <p:childTnLst>
                                    <p:animScale>
                                      <p:cBhvr>
                                        <p:cTn id="34" dur="300" fill="hold"/>
                                        <p:tgtEl>
                                          <p:spTgt spid="36"/>
                                        </p:tgtEl>
                                      </p:cBhvr>
                                      <p:by x="0" y="0"/>
                                    </p:animScale>
                                  </p:childTnLst>
                                </p:cTn>
                              </p:par>
                              <p:par>
                                <p:cTn id="35" presetID="1" presetClass="entr" presetSubtype="0" fill="hold" grpId="0" nodeType="withEffect">
                                  <p:stCondLst>
                                    <p:cond delay="400"/>
                                  </p:stCondLst>
                                  <p:childTnLst>
                                    <p:set>
                                      <p:cBhvr>
                                        <p:cTn id="36" dur="1" fill="hold">
                                          <p:stCondLst>
                                            <p:cond delay="299"/>
                                          </p:stCondLst>
                                        </p:cTn>
                                        <p:tgtEl>
                                          <p:spTgt spid="550"/>
                                        </p:tgtEl>
                                        <p:attrNameLst>
                                          <p:attrName>style.visibility</p:attrName>
                                        </p:attrNameLst>
                                      </p:cBhvr>
                                      <p:to>
                                        <p:strVal val="visible"/>
                                      </p:to>
                                    </p:set>
                                  </p:childTnLst>
                                </p:cTn>
                              </p:par>
                              <p:par>
                                <p:cTn id="37" presetID="6" presetClass="emph" presetSubtype="0" accel="100000" autoRev="1" fill="hold" grpId="1" nodeType="withEffect">
                                  <p:stCondLst>
                                    <p:cond delay="400"/>
                                  </p:stCondLst>
                                  <p:childTnLst>
                                    <p:animScale>
                                      <p:cBhvr>
                                        <p:cTn id="38" dur="300" fill="hold"/>
                                        <p:tgtEl>
                                          <p:spTgt spid="550"/>
                                        </p:tgtEl>
                                      </p:cBhvr>
                                      <p:by x="0" y="0"/>
                                    </p:animScale>
                                  </p:childTnLst>
                                </p:cTn>
                              </p:par>
                              <p:par>
                                <p:cTn id="39" presetID="1" presetClass="entr" presetSubtype="0" fill="hold" grpId="0" nodeType="withEffect">
                                  <p:stCondLst>
                                    <p:cond delay="450"/>
                                  </p:stCondLst>
                                  <p:childTnLst>
                                    <p:set>
                                      <p:cBhvr>
                                        <p:cTn id="40" dur="1" fill="hold">
                                          <p:stCondLst>
                                            <p:cond delay="299"/>
                                          </p:stCondLst>
                                        </p:cTn>
                                        <p:tgtEl>
                                          <p:spTgt spid="554"/>
                                        </p:tgtEl>
                                        <p:attrNameLst>
                                          <p:attrName>style.visibility</p:attrName>
                                        </p:attrNameLst>
                                      </p:cBhvr>
                                      <p:to>
                                        <p:strVal val="visible"/>
                                      </p:to>
                                    </p:set>
                                  </p:childTnLst>
                                </p:cTn>
                              </p:par>
                              <p:par>
                                <p:cTn id="41" presetID="6" presetClass="emph" presetSubtype="0" accel="100000" autoRev="1" fill="hold" grpId="1" nodeType="withEffect">
                                  <p:stCondLst>
                                    <p:cond delay="450"/>
                                  </p:stCondLst>
                                  <p:childTnLst>
                                    <p:animScale>
                                      <p:cBhvr>
                                        <p:cTn id="42" dur="300" fill="hold"/>
                                        <p:tgtEl>
                                          <p:spTgt spid="554"/>
                                        </p:tgtEl>
                                      </p:cBhvr>
                                      <p:by x="0" y="0"/>
                                    </p:animScale>
                                  </p:childTnLst>
                                </p:cTn>
                              </p:par>
                              <p:par>
                                <p:cTn id="43" presetID="1" presetClass="entr" presetSubtype="0" fill="hold" grpId="0" nodeType="withEffect">
                                  <p:stCondLst>
                                    <p:cond delay="500"/>
                                  </p:stCondLst>
                                  <p:childTnLst>
                                    <p:set>
                                      <p:cBhvr>
                                        <p:cTn id="44" dur="1" fill="hold">
                                          <p:stCondLst>
                                            <p:cond delay="299"/>
                                          </p:stCondLst>
                                        </p:cTn>
                                        <p:tgtEl>
                                          <p:spTgt spid="37"/>
                                        </p:tgtEl>
                                        <p:attrNameLst>
                                          <p:attrName>style.visibility</p:attrName>
                                        </p:attrNameLst>
                                      </p:cBhvr>
                                      <p:to>
                                        <p:strVal val="visible"/>
                                      </p:to>
                                    </p:set>
                                  </p:childTnLst>
                                </p:cTn>
                              </p:par>
                              <p:par>
                                <p:cTn id="45" presetID="6" presetClass="emph" presetSubtype="0" accel="100000" autoRev="1" fill="hold" grpId="1" nodeType="withEffect">
                                  <p:stCondLst>
                                    <p:cond delay="500"/>
                                  </p:stCondLst>
                                  <p:childTnLst>
                                    <p:animScale>
                                      <p:cBhvr>
                                        <p:cTn id="46" dur="300" fill="hold"/>
                                        <p:tgtEl>
                                          <p:spTgt spid="37"/>
                                        </p:tgtEl>
                                      </p:cBhvr>
                                      <p:by x="0" y="0"/>
                                    </p:animScale>
                                  </p:childTnLst>
                                </p:cTn>
                              </p:par>
                              <p:par>
                                <p:cTn id="47" presetID="1" presetClass="entr" presetSubtype="0" fill="hold" grpId="0" nodeType="withEffect">
                                  <p:stCondLst>
                                    <p:cond delay="550"/>
                                  </p:stCondLst>
                                  <p:childTnLst>
                                    <p:set>
                                      <p:cBhvr>
                                        <p:cTn id="48" dur="1" fill="hold">
                                          <p:stCondLst>
                                            <p:cond delay="299"/>
                                          </p:stCondLst>
                                        </p:cTn>
                                        <p:tgtEl>
                                          <p:spTgt spid="551"/>
                                        </p:tgtEl>
                                        <p:attrNameLst>
                                          <p:attrName>style.visibility</p:attrName>
                                        </p:attrNameLst>
                                      </p:cBhvr>
                                      <p:to>
                                        <p:strVal val="visible"/>
                                      </p:to>
                                    </p:set>
                                  </p:childTnLst>
                                </p:cTn>
                              </p:par>
                              <p:par>
                                <p:cTn id="49" presetID="6" presetClass="emph" presetSubtype="0" accel="100000" autoRev="1" fill="hold" grpId="1" nodeType="withEffect">
                                  <p:stCondLst>
                                    <p:cond delay="550"/>
                                  </p:stCondLst>
                                  <p:childTnLst>
                                    <p:animScale>
                                      <p:cBhvr>
                                        <p:cTn id="50" dur="300" fill="hold"/>
                                        <p:tgtEl>
                                          <p:spTgt spid="551"/>
                                        </p:tgtEl>
                                      </p:cBhvr>
                                      <p:by x="0" y="0"/>
                                    </p:animScale>
                                  </p:childTnLst>
                                </p:cTn>
                              </p:par>
                              <p:par>
                                <p:cTn id="51" presetID="1" presetClass="entr" presetSubtype="0" fill="hold" grpId="0" nodeType="withEffect">
                                  <p:stCondLst>
                                    <p:cond delay="600"/>
                                  </p:stCondLst>
                                  <p:childTnLst>
                                    <p:set>
                                      <p:cBhvr>
                                        <p:cTn id="52" dur="1" fill="hold">
                                          <p:stCondLst>
                                            <p:cond delay="299"/>
                                          </p:stCondLst>
                                        </p:cTn>
                                        <p:tgtEl>
                                          <p:spTgt spid="555"/>
                                        </p:tgtEl>
                                        <p:attrNameLst>
                                          <p:attrName>style.visibility</p:attrName>
                                        </p:attrNameLst>
                                      </p:cBhvr>
                                      <p:to>
                                        <p:strVal val="visible"/>
                                      </p:to>
                                    </p:set>
                                  </p:childTnLst>
                                </p:cTn>
                              </p:par>
                              <p:par>
                                <p:cTn id="53" presetID="6" presetClass="emph" presetSubtype="0" accel="100000" autoRev="1" fill="hold" grpId="1" nodeType="withEffect">
                                  <p:stCondLst>
                                    <p:cond delay="600"/>
                                  </p:stCondLst>
                                  <p:childTnLst>
                                    <p:animScale>
                                      <p:cBhvr>
                                        <p:cTn id="54" dur="300" fill="hold"/>
                                        <p:tgtEl>
                                          <p:spTgt spid="555"/>
                                        </p:tgtEl>
                                      </p:cBhvr>
                                      <p:by x="0" y="0"/>
                                    </p:animScale>
                                  </p:childTnLst>
                                </p:cTn>
                              </p:par>
                              <p:par>
                                <p:cTn id="55" presetID="1" presetClass="entr" presetSubtype="0" fill="hold" grpId="0" nodeType="withEffect">
                                  <p:stCondLst>
                                    <p:cond delay="650"/>
                                  </p:stCondLst>
                                  <p:childTnLst>
                                    <p:set>
                                      <p:cBhvr>
                                        <p:cTn id="56" dur="1" fill="hold">
                                          <p:stCondLst>
                                            <p:cond delay="299"/>
                                          </p:stCondLst>
                                        </p:cTn>
                                        <p:tgtEl>
                                          <p:spTgt spid="549"/>
                                        </p:tgtEl>
                                        <p:attrNameLst>
                                          <p:attrName>style.visibility</p:attrName>
                                        </p:attrNameLst>
                                      </p:cBhvr>
                                      <p:to>
                                        <p:strVal val="visible"/>
                                      </p:to>
                                    </p:set>
                                  </p:childTnLst>
                                </p:cTn>
                              </p:par>
                              <p:par>
                                <p:cTn id="57" presetID="6" presetClass="emph" presetSubtype="0" accel="100000" autoRev="1" fill="hold" grpId="1" nodeType="withEffect">
                                  <p:stCondLst>
                                    <p:cond delay="650"/>
                                  </p:stCondLst>
                                  <p:childTnLst>
                                    <p:animScale>
                                      <p:cBhvr>
                                        <p:cTn id="58" dur="300" fill="hold"/>
                                        <p:tgtEl>
                                          <p:spTgt spid="549"/>
                                        </p:tgtEl>
                                      </p:cBhvr>
                                      <p:by x="0" y="0"/>
                                    </p:animScale>
                                  </p:childTnLst>
                                </p:cTn>
                              </p:par>
                              <p:par>
                                <p:cTn id="59" presetID="1" presetClass="entr" presetSubtype="0" fill="hold" grpId="0" nodeType="withEffect">
                                  <p:stCondLst>
                                    <p:cond delay="700"/>
                                  </p:stCondLst>
                                  <p:childTnLst>
                                    <p:set>
                                      <p:cBhvr>
                                        <p:cTn id="60" dur="1" fill="hold">
                                          <p:stCondLst>
                                            <p:cond delay="299"/>
                                          </p:stCondLst>
                                        </p:cTn>
                                        <p:tgtEl>
                                          <p:spTgt spid="553"/>
                                        </p:tgtEl>
                                        <p:attrNameLst>
                                          <p:attrName>style.visibility</p:attrName>
                                        </p:attrNameLst>
                                      </p:cBhvr>
                                      <p:to>
                                        <p:strVal val="visible"/>
                                      </p:to>
                                    </p:set>
                                  </p:childTnLst>
                                </p:cTn>
                              </p:par>
                              <p:par>
                                <p:cTn id="61" presetID="6" presetClass="emph" presetSubtype="0" accel="100000" autoRev="1" fill="hold" grpId="1" nodeType="withEffect">
                                  <p:stCondLst>
                                    <p:cond delay="700"/>
                                  </p:stCondLst>
                                  <p:childTnLst>
                                    <p:animScale>
                                      <p:cBhvr>
                                        <p:cTn id="62" dur="300" fill="hold"/>
                                        <p:tgtEl>
                                          <p:spTgt spid="553"/>
                                        </p:tgtEl>
                                      </p:cBhvr>
                                      <p:by x="0" y="0"/>
                                    </p:animScale>
                                  </p:childTnLst>
                                </p:cTn>
                              </p:par>
                              <p:par>
                                <p:cTn id="63" presetID="1" presetClass="entr" presetSubtype="0" fill="hold" grpId="0" nodeType="withEffect">
                                  <p:stCondLst>
                                    <p:cond delay="750"/>
                                  </p:stCondLst>
                                  <p:childTnLst>
                                    <p:set>
                                      <p:cBhvr>
                                        <p:cTn id="64" dur="1" fill="hold">
                                          <p:stCondLst>
                                            <p:cond delay="299"/>
                                          </p:stCondLst>
                                        </p:cTn>
                                        <p:tgtEl>
                                          <p:spTgt spid="557"/>
                                        </p:tgtEl>
                                        <p:attrNameLst>
                                          <p:attrName>style.visibility</p:attrName>
                                        </p:attrNameLst>
                                      </p:cBhvr>
                                      <p:to>
                                        <p:strVal val="visible"/>
                                      </p:to>
                                    </p:set>
                                  </p:childTnLst>
                                </p:cTn>
                              </p:par>
                              <p:par>
                                <p:cTn id="65" presetID="6" presetClass="emph" presetSubtype="0" accel="100000" autoRev="1" fill="hold" grpId="1" nodeType="withEffect">
                                  <p:stCondLst>
                                    <p:cond delay="750"/>
                                  </p:stCondLst>
                                  <p:childTnLst>
                                    <p:animScale>
                                      <p:cBhvr>
                                        <p:cTn id="66" dur="300" fill="hold"/>
                                        <p:tgtEl>
                                          <p:spTgt spid="557"/>
                                        </p:tgtEl>
                                      </p:cBhvr>
                                      <p:by x="0" y="0"/>
                                    </p:animScale>
                                  </p:childTnLst>
                                </p:cTn>
                              </p:par>
                              <p:par>
                                <p:cTn id="67" presetID="10" presetClass="entr" presetSubtype="0" fill="hold" grpId="0" nodeType="withEffect">
                                  <p:stCondLst>
                                    <p:cond delay="50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250"/>
                                        <p:tgtEl>
                                          <p:spTgt spid="39"/>
                                        </p:tgtEl>
                                      </p:cBhvr>
                                    </p:animEffect>
                                  </p:childTnLst>
                                </p:cTn>
                              </p:par>
                              <p:par>
                                <p:cTn id="70" presetID="42" presetClass="path" presetSubtype="0" decel="100000" fill="hold" grpId="1" nodeType="withEffect">
                                  <p:stCondLst>
                                    <p:cond delay="350"/>
                                  </p:stCondLst>
                                  <p:childTnLst>
                                    <p:animMotion origin="layout" path="M -4.16667E-7 4.07407E-6 L -4.16667E-7 0.10555 " pathEditMode="relative" rAng="0" ptsTypes="AA">
                                      <p:cBhvr>
                                        <p:cTn id="71" dur="400" spd="-100000" fill="hold"/>
                                        <p:tgtEl>
                                          <p:spTgt spid="39"/>
                                        </p:tgtEl>
                                        <p:attrNameLst>
                                          <p:attrName>ppt_x</p:attrName>
                                          <p:attrName>ppt_y</p:attrName>
                                        </p:attrNameLst>
                                      </p:cBhvr>
                                      <p:rCtr x="0" y="5278"/>
                                    </p:animMotion>
                                  </p:childTnLst>
                                </p:cTn>
                              </p:par>
                              <p:par>
                                <p:cTn id="72" presetID="10" presetClass="entr" presetSubtype="0" fill="hold" grpId="0" nodeType="withEffect">
                                  <p:stCondLst>
                                    <p:cond delay="650"/>
                                  </p:stCondLst>
                                  <p:childTnLst>
                                    <p:set>
                                      <p:cBhvr>
                                        <p:cTn id="73" dur="1" fill="hold">
                                          <p:stCondLst>
                                            <p:cond delay="0"/>
                                          </p:stCondLst>
                                        </p:cTn>
                                        <p:tgtEl>
                                          <p:spTgt spid="40"/>
                                        </p:tgtEl>
                                        <p:attrNameLst>
                                          <p:attrName>style.visibility</p:attrName>
                                        </p:attrNameLst>
                                      </p:cBhvr>
                                      <p:to>
                                        <p:strVal val="visible"/>
                                      </p:to>
                                    </p:set>
                                    <p:animEffect transition="in" filter="fade">
                                      <p:cBhvr>
                                        <p:cTn id="74" dur="250"/>
                                        <p:tgtEl>
                                          <p:spTgt spid="40"/>
                                        </p:tgtEl>
                                      </p:cBhvr>
                                    </p:animEffect>
                                  </p:childTnLst>
                                </p:cTn>
                              </p:par>
                              <p:par>
                                <p:cTn id="75" presetID="42" presetClass="path" presetSubtype="0" decel="100000" fill="hold" grpId="1" nodeType="withEffect">
                                  <p:stCondLst>
                                    <p:cond delay="500"/>
                                  </p:stCondLst>
                                  <p:childTnLst>
                                    <p:animMotion origin="layout" path="M -3.54167E-6 4.07407E-6 L -3.54167E-6 0.10555 " pathEditMode="relative" rAng="0" ptsTypes="AA">
                                      <p:cBhvr>
                                        <p:cTn id="76" dur="400" spd="-100000" fill="hold"/>
                                        <p:tgtEl>
                                          <p:spTgt spid="40"/>
                                        </p:tgtEl>
                                        <p:attrNameLst>
                                          <p:attrName>ppt_x</p:attrName>
                                          <p:attrName>ppt_y</p:attrName>
                                        </p:attrNameLst>
                                      </p:cBhvr>
                                      <p:rCtr x="0" y="5278"/>
                                    </p:animMotion>
                                  </p:childTnLst>
                                </p:cTn>
                              </p:par>
                              <p:par>
                                <p:cTn id="77" presetID="10" presetClass="entr" presetSubtype="0" fill="hold" grpId="0" nodeType="withEffect">
                                  <p:stCondLst>
                                    <p:cond delay="800"/>
                                  </p:stCondLst>
                                  <p:childTnLst>
                                    <p:set>
                                      <p:cBhvr>
                                        <p:cTn id="78" dur="1" fill="hold">
                                          <p:stCondLst>
                                            <p:cond delay="0"/>
                                          </p:stCondLst>
                                        </p:cTn>
                                        <p:tgtEl>
                                          <p:spTgt spid="558"/>
                                        </p:tgtEl>
                                        <p:attrNameLst>
                                          <p:attrName>style.visibility</p:attrName>
                                        </p:attrNameLst>
                                      </p:cBhvr>
                                      <p:to>
                                        <p:strVal val="visible"/>
                                      </p:to>
                                    </p:set>
                                    <p:animEffect transition="in" filter="fade">
                                      <p:cBhvr>
                                        <p:cTn id="79" dur="250"/>
                                        <p:tgtEl>
                                          <p:spTgt spid="558"/>
                                        </p:tgtEl>
                                      </p:cBhvr>
                                    </p:animEffect>
                                  </p:childTnLst>
                                </p:cTn>
                              </p:par>
                              <p:par>
                                <p:cTn id="80" presetID="42" presetClass="path" presetSubtype="0" decel="100000" fill="hold" grpId="1" nodeType="withEffect">
                                  <p:stCondLst>
                                    <p:cond delay="650"/>
                                  </p:stCondLst>
                                  <p:childTnLst>
                                    <p:animMotion origin="layout" path="M 3.54167E-6 4.07407E-6 L 3.54167E-6 0.10555 " pathEditMode="relative" rAng="0" ptsTypes="AA">
                                      <p:cBhvr>
                                        <p:cTn id="81" dur="400" spd="-100000" fill="hold"/>
                                        <p:tgtEl>
                                          <p:spTgt spid="558"/>
                                        </p:tgtEl>
                                        <p:attrNameLst>
                                          <p:attrName>ppt_x</p:attrName>
                                          <p:attrName>ppt_y</p:attrName>
                                        </p:attrNameLst>
                                      </p:cBhvr>
                                      <p:rCtr x="0" y="5278"/>
                                    </p:animMotion>
                                  </p:childTnLst>
                                </p:cTn>
                              </p:par>
                              <p:par>
                                <p:cTn id="82" presetID="10" presetClass="entr" presetSubtype="0" fill="hold" grpId="0" nodeType="withEffect">
                                  <p:stCondLst>
                                    <p:cond delay="950"/>
                                  </p:stCondLst>
                                  <p:childTnLst>
                                    <p:set>
                                      <p:cBhvr>
                                        <p:cTn id="83" dur="1" fill="hold">
                                          <p:stCondLst>
                                            <p:cond delay="0"/>
                                          </p:stCondLst>
                                        </p:cTn>
                                        <p:tgtEl>
                                          <p:spTgt spid="41"/>
                                        </p:tgtEl>
                                        <p:attrNameLst>
                                          <p:attrName>style.visibility</p:attrName>
                                        </p:attrNameLst>
                                      </p:cBhvr>
                                      <p:to>
                                        <p:strVal val="visible"/>
                                      </p:to>
                                    </p:set>
                                    <p:animEffect transition="in" filter="fade">
                                      <p:cBhvr>
                                        <p:cTn id="84" dur="250"/>
                                        <p:tgtEl>
                                          <p:spTgt spid="41"/>
                                        </p:tgtEl>
                                      </p:cBhvr>
                                    </p:animEffect>
                                  </p:childTnLst>
                                </p:cTn>
                              </p:par>
                              <p:par>
                                <p:cTn id="85" presetID="42" presetClass="path" presetSubtype="0" decel="100000" fill="hold" grpId="1" nodeType="withEffect">
                                  <p:stCondLst>
                                    <p:cond delay="800"/>
                                  </p:stCondLst>
                                  <p:childTnLst>
                                    <p:animMotion origin="layout" path="M 6.25E-7 4.07407E-6 L 6.25E-7 0.10555 " pathEditMode="relative" rAng="0" ptsTypes="AA">
                                      <p:cBhvr>
                                        <p:cTn id="86" dur="400" spd="-100000" fill="hold"/>
                                        <p:tgtEl>
                                          <p:spTgt spid="41"/>
                                        </p:tgtEl>
                                        <p:attrNameLst>
                                          <p:attrName>ppt_x</p:attrName>
                                          <p:attrName>ppt_y</p:attrName>
                                        </p:attrNameLst>
                                      </p:cBhvr>
                                      <p:rCtr x="0" y="5278"/>
                                    </p:animMotion>
                                  </p:childTnLst>
                                </p:cTn>
                              </p:par>
                              <p:par>
                                <p:cTn id="87" presetID="10" presetClass="entr" presetSubtype="0" fill="hold" nodeType="withEffect">
                                  <p:stCondLst>
                                    <p:cond delay="600"/>
                                  </p:stCondLst>
                                  <p:childTnLst>
                                    <p:set>
                                      <p:cBhvr>
                                        <p:cTn id="88" dur="1" fill="hold">
                                          <p:stCondLst>
                                            <p:cond delay="0"/>
                                          </p:stCondLst>
                                        </p:cTn>
                                        <p:tgtEl>
                                          <p:spTgt spid="5"/>
                                        </p:tgtEl>
                                        <p:attrNameLst>
                                          <p:attrName>style.visibility</p:attrName>
                                        </p:attrNameLst>
                                      </p:cBhvr>
                                      <p:to>
                                        <p:strVal val="visible"/>
                                      </p:to>
                                    </p:set>
                                    <p:animEffect transition="in" filter="fade">
                                      <p:cBhvr>
                                        <p:cTn id="89" dur="250"/>
                                        <p:tgtEl>
                                          <p:spTgt spid="5"/>
                                        </p:tgtEl>
                                      </p:cBhvr>
                                    </p:animEffect>
                                  </p:childTnLst>
                                </p:cTn>
                              </p:par>
                              <p:par>
                                <p:cTn id="90" presetID="22" presetClass="entr" presetSubtype="8" fill="hold" nodeType="withEffect">
                                  <p:stCondLst>
                                    <p:cond delay="600"/>
                                  </p:stCondLst>
                                  <p:childTnLst>
                                    <p:set>
                                      <p:cBhvr>
                                        <p:cTn id="91" dur="1" fill="hold">
                                          <p:stCondLst>
                                            <p:cond delay="0"/>
                                          </p:stCondLst>
                                        </p:cTn>
                                        <p:tgtEl>
                                          <p:spTgt spid="561"/>
                                        </p:tgtEl>
                                        <p:attrNameLst>
                                          <p:attrName>style.visibility</p:attrName>
                                        </p:attrNameLst>
                                      </p:cBhvr>
                                      <p:to>
                                        <p:strVal val="visible"/>
                                      </p:to>
                                    </p:set>
                                    <p:animEffect transition="in" filter="wipe(left)">
                                      <p:cBhvr>
                                        <p:cTn id="92" dur="500"/>
                                        <p:tgtEl>
                                          <p:spTgt spid="561"/>
                                        </p:tgtEl>
                                      </p:cBhvr>
                                    </p:animEffect>
                                  </p:childTnLst>
                                </p:cTn>
                              </p:par>
                              <p:par>
                                <p:cTn id="93" presetID="10" presetClass="entr" presetSubtype="0" fill="hold" nodeType="withEffect">
                                  <p:stCondLst>
                                    <p:cond delay="900"/>
                                  </p:stCondLst>
                                  <p:childTnLst>
                                    <p:set>
                                      <p:cBhvr>
                                        <p:cTn id="94" dur="1" fill="hold">
                                          <p:stCondLst>
                                            <p:cond delay="0"/>
                                          </p:stCondLst>
                                        </p:cTn>
                                        <p:tgtEl>
                                          <p:spTgt spid="1079"/>
                                        </p:tgtEl>
                                        <p:attrNameLst>
                                          <p:attrName>style.visibility</p:attrName>
                                        </p:attrNameLst>
                                      </p:cBhvr>
                                      <p:to>
                                        <p:strVal val="visible"/>
                                      </p:to>
                                    </p:set>
                                    <p:animEffect transition="in" filter="fade">
                                      <p:cBhvr>
                                        <p:cTn id="95" dur="250"/>
                                        <p:tgtEl>
                                          <p:spTgt spid="1079"/>
                                        </p:tgtEl>
                                      </p:cBhvr>
                                    </p:animEffect>
                                  </p:childTnLst>
                                </p:cTn>
                              </p:par>
                              <p:par>
                                <p:cTn id="96" presetID="10" presetClass="entr" presetSubtype="0" fill="hold" grpId="0" nodeType="withEffect">
                                  <p:stCondLst>
                                    <p:cond delay="90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250"/>
                                        <p:tgtEl>
                                          <p:spTgt spid="28"/>
                                        </p:tgtEl>
                                      </p:cBhvr>
                                    </p:animEffect>
                                  </p:childTnLst>
                                </p:cTn>
                              </p:par>
                              <p:par>
                                <p:cTn id="99" presetID="10" presetClass="entr" presetSubtype="0" fill="hold" nodeType="withEffect">
                                  <p:stCondLst>
                                    <p:cond delay="650"/>
                                  </p:stCondLst>
                                  <p:childTnLst>
                                    <p:set>
                                      <p:cBhvr>
                                        <p:cTn id="100" dur="1" fill="hold">
                                          <p:stCondLst>
                                            <p:cond delay="0"/>
                                          </p:stCondLst>
                                        </p:cTn>
                                        <p:tgtEl>
                                          <p:spTgt spid="6"/>
                                        </p:tgtEl>
                                        <p:attrNameLst>
                                          <p:attrName>style.visibility</p:attrName>
                                        </p:attrNameLst>
                                      </p:cBhvr>
                                      <p:to>
                                        <p:strVal val="visible"/>
                                      </p:to>
                                    </p:set>
                                    <p:animEffect transition="in" filter="fade">
                                      <p:cBhvr>
                                        <p:cTn id="101" dur="500"/>
                                        <p:tgtEl>
                                          <p:spTgt spid="6"/>
                                        </p:tgtEl>
                                      </p:cBhvr>
                                    </p:animEffect>
                                  </p:childTnLst>
                                </p:cTn>
                              </p:par>
                              <p:par>
                                <p:cTn id="102" presetID="10" presetClass="entr" presetSubtype="0" fill="hold" grpId="0" nodeType="withEffect">
                                  <p:stCondLst>
                                    <p:cond delay="70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childTnLst>
                                </p:cTn>
                              </p:par>
                              <p:par>
                                <p:cTn id="105" presetID="10" presetClass="entr" presetSubtype="0" fill="hold" grpId="0" nodeType="withEffect">
                                  <p:stCondLst>
                                    <p:cond delay="750"/>
                                  </p:stCondLst>
                                  <p:childTnLst>
                                    <p:set>
                                      <p:cBhvr>
                                        <p:cTn id="106" dur="1" fill="hold">
                                          <p:stCondLst>
                                            <p:cond delay="0"/>
                                          </p:stCondLst>
                                        </p:cTn>
                                        <p:tgtEl>
                                          <p:spTgt spid="51"/>
                                        </p:tgtEl>
                                        <p:attrNameLst>
                                          <p:attrName>style.visibility</p:attrName>
                                        </p:attrNameLst>
                                      </p:cBhvr>
                                      <p:to>
                                        <p:strVal val="visible"/>
                                      </p:to>
                                    </p:set>
                                    <p:animEffect transition="in" filter="fade">
                                      <p:cBhvr>
                                        <p:cTn id="107" dur="500"/>
                                        <p:tgtEl>
                                          <p:spTgt spid="51"/>
                                        </p:tgtEl>
                                      </p:cBhvr>
                                    </p:animEffect>
                                  </p:childTnLst>
                                </p:cTn>
                              </p:par>
                              <p:par>
                                <p:cTn id="108" presetID="10" presetClass="entr" presetSubtype="0" fill="hold" grpId="0" nodeType="withEffect">
                                  <p:stCondLst>
                                    <p:cond delay="80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childTnLst>
                                </p:cTn>
                              </p:par>
                              <p:par>
                                <p:cTn id="111" presetID="10" presetClass="entr" presetSubtype="0" fill="hold" grpId="0" nodeType="withEffect">
                                  <p:stCondLst>
                                    <p:cond delay="850"/>
                                  </p:stCondLst>
                                  <p:childTnLst>
                                    <p:set>
                                      <p:cBhvr>
                                        <p:cTn id="112" dur="1" fill="hold">
                                          <p:stCondLst>
                                            <p:cond delay="0"/>
                                          </p:stCondLst>
                                        </p:cTn>
                                        <p:tgtEl>
                                          <p:spTgt spid="54"/>
                                        </p:tgtEl>
                                        <p:attrNameLst>
                                          <p:attrName>style.visibility</p:attrName>
                                        </p:attrNameLst>
                                      </p:cBhvr>
                                      <p:to>
                                        <p:strVal val="visible"/>
                                      </p:to>
                                    </p:set>
                                    <p:animEffect transition="in" filter="fade">
                                      <p:cBhvr>
                                        <p:cTn id="113" dur="500"/>
                                        <p:tgtEl>
                                          <p:spTgt spid="54"/>
                                        </p:tgtEl>
                                      </p:cBhvr>
                                    </p:animEffect>
                                  </p:childTnLst>
                                </p:cTn>
                              </p:par>
                              <p:par>
                                <p:cTn id="114" presetID="10" presetClass="entr" presetSubtype="0" fill="hold" grpId="0" nodeType="withEffect">
                                  <p:stCondLst>
                                    <p:cond delay="95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39" grpId="0"/>
      <p:bldP spid="39" grpId="1"/>
      <p:bldP spid="40" grpId="0"/>
      <p:bldP spid="40" grpId="1"/>
      <p:bldP spid="41" grpId="0"/>
      <p:bldP spid="41" grpId="1"/>
      <p:bldP spid="565" grpId="0"/>
      <p:bldP spid="565" grpId="1"/>
      <p:bldP spid="548" grpId="0" animBg="1"/>
      <p:bldP spid="548" grpId="1" animBg="1"/>
      <p:bldP spid="552" grpId="0" animBg="1"/>
      <p:bldP spid="552" grpId="1" animBg="1"/>
      <p:bldP spid="553" grpId="0" animBg="1"/>
      <p:bldP spid="553" grpId="1" animBg="1"/>
      <p:bldP spid="557" grpId="0" animBg="1"/>
      <p:bldP spid="557" grpId="1" animBg="1"/>
      <p:bldP spid="558" grpId="0"/>
      <p:bldP spid="558" grpId="1"/>
      <p:bldP spid="36" grpId="0" animBg="1"/>
      <p:bldP spid="36" grpId="1" animBg="1"/>
      <p:bldP spid="37" grpId="0" animBg="1"/>
      <p:bldP spid="37" grpId="1" animBg="1"/>
      <p:bldP spid="550" grpId="0" animBg="1"/>
      <p:bldP spid="550" grpId="1" animBg="1"/>
      <p:bldP spid="551" grpId="0" animBg="1"/>
      <p:bldP spid="551" grpId="1" animBg="1"/>
      <p:bldP spid="554" grpId="0" animBg="1"/>
      <p:bldP spid="554" grpId="1" animBg="1"/>
      <p:bldP spid="555" grpId="0" animBg="1"/>
      <p:bldP spid="555" grpId="1" animBg="1"/>
      <p:bldP spid="549" grpId="0" animBg="1"/>
      <p:bldP spid="549" grpId="1" animBg="1"/>
      <p:bldP spid="556" grpId="0" animBg="1"/>
      <p:bldP spid="556" grpId="1" animBg="1"/>
      <p:bldP spid="28" grpId="0" animBg="1"/>
      <p:bldP spid="51" grpId="0" animBg="1"/>
      <p:bldP spid="53" grpId="0" animBg="1"/>
      <p:bldP spid="54" grpId="0" animBg="1"/>
      <p:bldP spid="55" grpId="0" animBg="1"/>
      <p:bldP spid="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descr="Txt box that say Commonwealth of Pennsylvania &#10; Partnership">
            <a:extLst>
              <a:ext uri="{FF2B5EF4-FFF2-40B4-BE49-F238E27FC236}">
                <a16:creationId xmlns:a16="http://schemas.microsoft.com/office/drawing/2014/main" id="{87C9A39B-25ED-48DE-B951-A89FB40624CC}"/>
              </a:ext>
            </a:extLst>
          </p:cNvPr>
          <p:cNvSpPr>
            <a:spLocks noGrp="1"/>
          </p:cNvSpPr>
          <p:nvPr>
            <p:ph type="title"/>
          </p:nvPr>
        </p:nvSpPr>
        <p:spPr>
          <a:xfrm>
            <a:off x="684010" y="1399672"/>
            <a:ext cx="3958471" cy="2083942"/>
          </a:xfrm>
        </p:spPr>
        <p:txBody>
          <a:bodyPr>
            <a:normAutofit/>
          </a:bodyPr>
          <a:lstStyle/>
          <a:p>
            <a:pPr algn="ctr"/>
            <a:r>
              <a:rPr lang="en-US" dirty="0">
                <a:solidFill>
                  <a:srgbClr val="FFFFFF"/>
                </a:solidFill>
                <a:cs typeface="Calibri Light"/>
              </a:rPr>
              <a:t>Commonwealth of Pennsylvania </a:t>
            </a:r>
            <a:br>
              <a:rPr lang="en-US" dirty="0">
                <a:solidFill>
                  <a:srgbClr val="FFFFFF"/>
                </a:solidFill>
                <a:cs typeface="Calibri Light"/>
              </a:rPr>
            </a:br>
            <a:r>
              <a:rPr lang="en-US" dirty="0">
                <a:solidFill>
                  <a:srgbClr val="FFFFFF"/>
                </a:solidFill>
                <a:cs typeface="Calibri Light"/>
              </a:rPr>
              <a:t> Partnership</a:t>
            </a: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450221"/>
            <a:ext cx="2115455"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21269"/>
            <a:ext cx="6697525"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3" name="Content Placeholder 2" descr="1. Worked with Joe Strechay BBVS&#10;2. OVR was struggling for visibility&#10;3. Created State Policy &#10;4. When the Governor backed it everyone else backed it&#10;5. Got me out of talking with IT &#10;">
            <a:extLst>
              <a:ext uri="{FF2B5EF4-FFF2-40B4-BE49-F238E27FC236}">
                <a16:creationId xmlns:a16="http://schemas.microsoft.com/office/drawing/2014/main" id="{D82C5342-6410-4020-B6C8-BBED1C5EB383}"/>
              </a:ext>
            </a:extLst>
          </p:cNvPr>
          <p:cNvSpPr>
            <a:spLocks noGrp="1"/>
          </p:cNvSpPr>
          <p:nvPr>
            <p:ph idx="1"/>
          </p:nvPr>
        </p:nvSpPr>
        <p:spPr>
          <a:xfrm>
            <a:off x="7463037" y="795549"/>
            <a:ext cx="4266905" cy="3913338"/>
          </a:xfrm>
        </p:spPr>
        <p:txBody>
          <a:bodyPr anchor="ctr">
            <a:normAutofit/>
          </a:bodyPr>
          <a:lstStyle/>
          <a:p>
            <a:pPr marL="457200" indent="-457200">
              <a:buFont typeface="+mj-lt"/>
              <a:buAutoNum type="arabicPeriod"/>
            </a:pPr>
            <a:endParaRPr lang="en-US" sz="2000" dirty="0"/>
          </a:p>
          <a:p>
            <a:pPr marL="457200" indent="-457200">
              <a:buFont typeface="+mj-lt"/>
              <a:buAutoNum type="arabicPeriod"/>
            </a:pPr>
            <a:r>
              <a:rPr lang="en-US" sz="2000" dirty="0"/>
              <a:t>Worked with Joe Strechay BBVS</a:t>
            </a:r>
          </a:p>
          <a:p>
            <a:pPr marL="457200" indent="-457200">
              <a:buFont typeface="+mj-lt"/>
              <a:buAutoNum type="arabicPeriod"/>
            </a:pPr>
            <a:r>
              <a:rPr lang="en-US" sz="2000" dirty="0"/>
              <a:t>OVR was struggling for visibility</a:t>
            </a:r>
          </a:p>
          <a:p>
            <a:pPr marL="457200" indent="-457200">
              <a:buFont typeface="+mj-lt"/>
              <a:buAutoNum type="arabicPeriod"/>
            </a:pPr>
            <a:r>
              <a:rPr lang="en-US" sz="2000" dirty="0"/>
              <a:t>Created State Policy </a:t>
            </a:r>
          </a:p>
          <a:p>
            <a:pPr marL="457200" indent="-457200">
              <a:buFont typeface="+mj-lt"/>
              <a:buAutoNum type="arabicPeriod"/>
            </a:pPr>
            <a:r>
              <a:rPr lang="en-US" sz="2000" dirty="0"/>
              <a:t>When the Governor backed it everyone else backed it</a:t>
            </a:r>
          </a:p>
          <a:p>
            <a:pPr marL="457200" indent="-457200">
              <a:buFont typeface="+mj-lt"/>
              <a:buAutoNum type="arabicPeriod"/>
            </a:pPr>
            <a:r>
              <a:rPr lang="en-US" sz="2000" dirty="0"/>
              <a:t>Got me out of talking with IT </a:t>
            </a:r>
          </a:p>
          <a:p>
            <a:pPr marL="457200" indent="-457200">
              <a:buFont typeface="+mj-lt"/>
              <a:buAutoNum type="arabicPeriod"/>
            </a:pPr>
            <a:endParaRPr lang="en-US" sz="1400" dirty="0"/>
          </a:p>
        </p:txBody>
      </p:sp>
      <p:sp>
        <p:nvSpPr>
          <p:cNvPr id="4" name="Rectangle 3" descr="quote from newspaper saying The administration announced that Pennsylvania is the first state government to partner with Microsoft Corporation to provide training and other resources on accessibility to employees”  May 20, 2018 press release ">
            <a:extLst>
              <a:ext uri="{FF2B5EF4-FFF2-40B4-BE49-F238E27FC236}">
                <a16:creationId xmlns:a16="http://schemas.microsoft.com/office/drawing/2014/main" id="{9F545460-63EA-4C89-8850-D696F9755421}"/>
              </a:ext>
            </a:extLst>
          </p:cNvPr>
          <p:cNvSpPr/>
          <p:nvPr/>
        </p:nvSpPr>
        <p:spPr>
          <a:xfrm>
            <a:off x="774699" y="4817897"/>
            <a:ext cx="6096000" cy="1200329"/>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A0A0A"/>
                </a:solidFill>
                <a:effectLst/>
                <a:uLnTx/>
                <a:uFillTx/>
                <a:latin typeface="Montserrat"/>
                <a:ea typeface="+mn-ea"/>
                <a:cs typeface="+mn-cs"/>
              </a:rPr>
              <a:t>“The administration announced that Pennsylvania is the first state government to partner with Microsoft Corporation to provide training and other resources on accessibility to employees”  May 20, 2018 press release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descr="Gov Wolf of PA speaking&#10;">
            <a:extLst>
              <a:ext uri="{FF2B5EF4-FFF2-40B4-BE49-F238E27FC236}">
                <a16:creationId xmlns:a16="http://schemas.microsoft.com/office/drawing/2014/main" id="{7F948738-D79B-4113-AC8E-4C89321FE1F8}"/>
              </a:ext>
            </a:extLst>
          </p:cNvPr>
          <p:cNvPicPr>
            <a:picLocks noChangeAspect="1"/>
          </p:cNvPicPr>
          <p:nvPr/>
        </p:nvPicPr>
        <p:blipFill rotWithShape="1">
          <a:blip r:embed="rId3">
            <a:extLst>
              <a:ext uri="{28A0092B-C50C-407E-A947-70E740481C1C}">
                <a14:useLocalDpi xmlns:a14="http://schemas.microsoft.com/office/drawing/2010/main" val="0"/>
              </a:ext>
            </a:extLst>
          </a:blip>
          <a:srcRect l="10097" r="13128"/>
          <a:stretch/>
        </p:blipFill>
        <p:spPr>
          <a:xfrm>
            <a:off x="5105381" y="2419122"/>
            <a:ext cx="2029481" cy="1746979"/>
          </a:xfrm>
          <a:prstGeom prst="rect">
            <a:avLst/>
          </a:prstGeom>
        </p:spPr>
      </p:pic>
      <p:sp>
        <p:nvSpPr>
          <p:cNvPr id="11" name="TextBox 10">
            <a:extLst>
              <a:ext uri="{FF2B5EF4-FFF2-40B4-BE49-F238E27FC236}">
                <a16:creationId xmlns:a16="http://schemas.microsoft.com/office/drawing/2014/main" id="{DC9DCF83-34AE-4106-9557-2E49BE65F380}"/>
              </a:ext>
            </a:extLst>
          </p:cNvPr>
          <p:cNvSpPr txBox="1"/>
          <p:nvPr/>
        </p:nvSpPr>
        <p:spPr>
          <a:xfrm>
            <a:off x="743596" y="5991688"/>
            <a:ext cx="642080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https://www.governor.pa.gov/wolf-administration-welcomes-20-students-disabilities-summer-internship-program/</a:t>
            </a:r>
          </a:p>
        </p:txBody>
      </p:sp>
      <p:pic>
        <p:nvPicPr>
          <p:cNvPr id="15" name="Picture 14">
            <a:extLst>
              <a:ext uri="{FF2B5EF4-FFF2-40B4-BE49-F238E27FC236}">
                <a16:creationId xmlns:a16="http://schemas.microsoft.com/office/drawing/2014/main" id="{63554F88-0F86-47C5-9625-C954EC39A97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8661" y="542323"/>
            <a:ext cx="1746979" cy="1746979"/>
          </a:xfrm>
          <a:prstGeom prst="rect">
            <a:avLst/>
          </a:prstGeom>
        </p:spPr>
      </p:pic>
    </p:spTree>
    <p:extLst>
      <p:ext uri="{BB962C8B-B14F-4D97-AF65-F5344CB8AC3E}">
        <p14:creationId xmlns:p14="http://schemas.microsoft.com/office/powerpoint/2010/main" val="3534172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descr="txt box saying State of California &#10; Partnership">
            <a:extLst>
              <a:ext uri="{FF2B5EF4-FFF2-40B4-BE49-F238E27FC236}">
                <a16:creationId xmlns:a16="http://schemas.microsoft.com/office/drawing/2014/main" id="{87C9A39B-25ED-48DE-B951-A89FB40624CC}"/>
              </a:ext>
            </a:extLst>
          </p:cNvPr>
          <p:cNvSpPr>
            <a:spLocks noGrp="1"/>
          </p:cNvSpPr>
          <p:nvPr>
            <p:ph type="title"/>
          </p:nvPr>
        </p:nvSpPr>
        <p:spPr>
          <a:xfrm>
            <a:off x="684010" y="1399672"/>
            <a:ext cx="3958471" cy="2083942"/>
          </a:xfrm>
        </p:spPr>
        <p:txBody>
          <a:bodyPr>
            <a:normAutofit/>
          </a:bodyPr>
          <a:lstStyle/>
          <a:p>
            <a:pPr algn="ctr"/>
            <a:r>
              <a:rPr lang="en-US" dirty="0">
                <a:solidFill>
                  <a:srgbClr val="FFFFFF"/>
                </a:solidFill>
                <a:cs typeface="Calibri Light"/>
              </a:rPr>
              <a:t>State of California </a:t>
            </a:r>
            <a:br>
              <a:rPr lang="en-US" dirty="0">
                <a:solidFill>
                  <a:srgbClr val="FFFFFF"/>
                </a:solidFill>
                <a:cs typeface="Calibri Light"/>
              </a:rPr>
            </a:br>
            <a:r>
              <a:rPr lang="en-US" dirty="0">
                <a:solidFill>
                  <a:srgbClr val="FFFFFF"/>
                </a:solidFill>
                <a:cs typeface="Calibri Light"/>
              </a:rPr>
              <a:t> Partnership</a:t>
            </a: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450221"/>
            <a:ext cx="2115455"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21269"/>
            <a:ext cx="6697525"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3" name="Content Placeholder 2" descr="1. Accessibility is a priority for California government&#10;2. Accessibility ensures that all citizens have equal access to services and information&#10;3. Mandatory compliance by July 1, 2019 under California Government Code Section 11546.7&#10;4. Covers both website and published document accessibility&#10;C5. alifornia has established a center of excellence and training for public facing content creators&#10;">
            <a:extLst>
              <a:ext uri="{FF2B5EF4-FFF2-40B4-BE49-F238E27FC236}">
                <a16:creationId xmlns:a16="http://schemas.microsoft.com/office/drawing/2014/main" id="{D82C5342-6410-4020-B6C8-BBED1C5EB383}"/>
              </a:ext>
            </a:extLst>
          </p:cNvPr>
          <p:cNvSpPr>
            <a:spLocks noGrp="1"/>
          </p:cNvSpPr>
          <p:nvPr>
            <p:ph idx="1"/>
          </p:nvPr>
        </p:nvSpPr>
        <p:spPr>
          <a:xfrm>
            <a:off x="7463037" y="795548"/>
            <a:ext cx="4266905" cy="5129763"/>
          </a:xfrm>
        </p:spPr>
        <p:txBody>
          <a:bodyPr anchor="ctr">
            <a:normAutofit/>
          </a:bodyPr>
          <a:lstStyle/>
          <a:p>
            <a:pPr marL="457200" indent="-457200">
              <a:buFont typeface="+mj-lt"/>
              <a:buAutoNum type="arabicPeriod"/>
            </a:pPr>
            <a:r>
              <a:rPr lang="en-US" sz="2000" dirty="0"/>
              <a:t>Accessibility is a priority for California government</a:t>
            </a:r>
          </a:p>
          <a:p>
            <a:pPr marL="457200" indent="-457200">
              <a:buFont typeface="+mj-lt"/>
              <a:buAutoNum type="arabicPeriod"/>
            </a:pPr>
            <a:r>
              <a:rPr lang="en-US" sz="2000" dirty="0"/>
              <a:t>Accessibility ensures that all citizens have equal access to services and information</a:t>
            </a:r>
          </a:p>
          <a:p>
            <a:pPr marL="457200" indent="-457200">
              <a:buFont typeface="+mj-lt"/>
              <a:buAutoNum type="arabicPeriod"/>
            </a:pPr>
            <a:r>
              <a:rPr lang="en-US" sz="2000" dirty="0"/>
              <a:t>Mandatory compliance by July 1, 2019 under California Government Code Section 11546.7</a:t>
            </a:r>
          </a:p>
          <a:p>
            <a:pPr marL="457200" indent="-457200">
              <a:buFont typeface="+mj-lt"/>
              <a:buAutoNum type="arabicPeriod"/>
            </a:pPr>
            <a:r>
              <a:rPr lang="en-US" sz="2000" dirty="0"/>
              <a:t>Covers both website and published document accessibility</a:t>
            </a:r>
          </a:p>
          <a:p>
            <a:pPr marL="457200" indent="-457200">
              <a:buFont typeface="+mj-lt"/>
              <a:buAutoNum type="arabicPeriod"/>
            </a:pPr>
            <a:r>
              <a:rPr lang="en-US" sz="2000" dirty="0"/>
              <a:t>California has established a center of excellence and training for public facing content creators</a:t>
            </a:r>
            <a:endParaRPr lang="en-US" sz="1400" dirty="0"/>
          </a:p>
        </p:txBody>
      </p:sp>
      <p:sp>
        <p:nvSpPr>
          <p:cNvPr id="4" name="Rectangle 3">
            <a:extLst>
              <a:ext uri="{FF2B5EF4-FFF2-40B4-BE49-F238E27FC236}">
                <a16:creationId xmlns:a16="http://schemas.microsoft.com/office/drawing/2014/main" id="{9F545460-63EA-4C89-8850-D696F9755421}"/>
              </a:ext>
              <a:ext uri="{C183D7F6-B498-43B3-948B-1728B52AA6E4}">
                <adec:decorative xmlns:adec="http://schemas.microsoft.com/office/drawing/2017/decorative" val="1"/>
              </a:ext>
            </a:extLst>
          </p:cNvPr>
          <p:cNvSpPr/>
          <p:nvPr/>
        </p:nvSpPr>
        <p:spPr>
          <a:xfrm>
            <a:off x="774699" y="4817897"/>
            <a:ext cx="6096000" cy="923330"/>
          </a:xfrm>
          <a:prstGeom prst="rect">
            <a:avLst/>
          </a:prstGeom>
        </p:spPr>
        <p:txBody>
          <a:bodyPr>
            <a:spAutoFit/>
          </a:bodyPr>
          <a:lstStyle/>
          <a:p>
            <a:pPr fontAlgn="base"/>
            <a:r>
              <a:rPr lang="en-US" dirty="0"/>
              <a:t>Without digital accessibility, millions of Californians experience barriers when using the internet to search for services, file forms or access content on state government websites.</a:t>
            </a:r>
          </a:p>
        </p:txBody>
      </p:sp>
      <p:sp>
        <p:nvSpPr>
          <p:cNvPr id="11" name="TextBox 10">
            <a:extLst>
              <a:ext uri="{FF2B5EF4-FFF2-40B4-BE49-F238E27FC236}">
                <a16:creationId xmlns:a16="http://schemas.microsoft.com/office/drawing/2014/main" id="{DC9DCF83-34AE-4106-9557-2E49BE65F380}"/>
              </a:ext>
            </a:extLst>
          </p:cNvPr>
          <p:cNvSpPr txBox="1"/>
          <p:nvPr/>
        </p:nvSpPr>
        <p:spPr>
          <a:xfrm>
            <a:off x="743596" y="5991688"/>
            <a:ext cx="6420808" cy="246221"/>
          </a:xfrm>
          <a:prstGeom prst="rect">
            <a:avLst/>
          </a:prstGeom>
          <a:noFill/>
        </p:spPr>
        <p:txBody>
          <a:bodyPr wrap="square" rtlCol="0">
            <a:spAutoFit/>
          </a:bodyPr>
          <a:lstStyle/>
          <a:p>
            <a:pPr lvl="0">
              <a:defRPr/>
            </a:pPr>
            <a:r>
              <a:rPr lang="en-US" sz="1000">
                <a:solidFill>
                  <a:prstClr val="black"/>
                </a:solidFill>
              </a:rPr>
              <a:t>http://www.dor.ca.gov/State-AB434/index.html</a:t>
            </a:r>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63554F88-0F86-47C5-9625-C954EC39A97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8661" y="542323"/>
            <a:ext cx="1746979" cy="1746979"/>
          </a:xfrm>
          <a:prstGeom prst="rect">
            <a:avLst/>
          </a:prstGeom>
        </p:spPr>
      </p:pic>
      <p:pic>
        <p:nvPicPr>
          <p:cNvPr id="6" name="Picture 5" descr="California Seal ">
            <a:extLst>
              <a:ext uri="{FF2B5EF4-FFF2-40B4-BE49-F238E27FC236}">
                <a16:creationId xmlns:a16="http://schemas.microsoft.com/office/drawing/2014/main" id="{839D9D98-706B-456B-A0DD-454B2A96EAC3}"/>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3216" y="2489967"/>
            <a:ext cx="1749420" cy="1746504"/>
          </a:xfrm>
          <a:prstGeom prst="rect">
            <a:avLst/>
          </a:prstGeom>
        </p:spPr>
      </p:pic>
    </p:spTree>
    <p:extLst>
      <p:ext uri="{BB962C8B-B14F-4D97-AF65-F5344CB8AC3E}">
        <p14:creationId xmlns:p14="http://schemas.microsoft.com/office/powerpoint/2010/main" val="639184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Title 2" descr="txt Creating Accessible Content in Word"/>
          <p:cNvSpPr>
            <a:spLocks noGrp="1"/>
          </p:cNvSpPr>
          <p:nvPr>
            <p:ph type="title"/>
          </p:nvPr>
        </p:nvSpPr>
        <p:spPr>
          <a:xfrm>
            <a:off x="838200" y="4926336"/>
            <a:ext cx="10515600" cy="1325563"/>
          </a:xfrm>
        </p:spPr>
        <p:txBody>
          <a:bodyPr/>
          <a:lstStyle/>
          <a:p>
            <a:pPr algn="ctr"/>
            <a:r>
              <a:rPr lang="en-US" b="1" dirty="0">
                <a:solidFill>
                  <a:schemeClr val="bg1"/>
                </a:solidFill>
              </a:rPr>
              <a:t>Creating Accessible Content in Word</a:t>
            </a:r>
          </a:p>
        </p:txBody>
      </p:sp>
      <p:cxnSp>
        <p:nvCxnSpPr>
          <p:cNvPr id="200" name="Straight Connector 199">
            <a:extLst>
              <a:ext uri="{C183D7F6-B498-43B3-948B-1728B52AA6E4}">
                <adec:decorative xmlns:adec="http://schemas.microsoft.com/office/drawing/2017/decorative" val="1"/>
              </a:ext>
            </a:extLst>
          </p:cNvPr>
          <p:cNvCxnSpPr/>
          <p:nvPr/>
        </p:nvCxnSpPr>
        <p:spPr bwMode="auto">
          <a:xfrm>
            <a:off x="949854" y="1"/>
            <a:ext cx="0" cy="2989729"/>
          </a:xfrm>
          <a:prstGeom prst="line">
            <a:avLst/>
          </a:prstGeom>
          <a:solidFill>
            <a:schemeClr val="accent1"/>
          </a:solidFill>
          <a:ln w="9525" cap="flat" cmpd="sng" algn="ctr">
            <a:solidFill>
              <a:srgbClr val="FFFFFF"/>
            </a:solidFill>
            <a:prstDash val="sysDash"/>
            <a:round/>
            <a:headEnd type="none" w="med" len="med"/>
            <a:tailEnd type="oval" w="lg" len="lg"/>
          </a:ln>
          <a:effectLst/>
        </p:spPr>
      </p:cxnSp>
      <p:cxnSp>
        <p:nvCxnSpPr>
          <p:cNvPr id="202" name="Straight Connector 201">
            <a:extLst>
              <a:ext uri="{C183D7F6-B498-43B3-948B-1728B52AA6E4}">
                <adec:decorative xmlns:adec="http://schemas.microsoft.com/office/drawing/2017/decorative" val="1"/>
              </a:ext>
            </a:extLst>
          </p:cNvPr>
          <p:cNvCxnSpPr/>
          <p:nvPr/>
        </p:nvCxnSpPr>
        <p:spPr bwMode="auto">
          <a:xfrm>
            <a:off x="3048000" y="0"/>
            <a:ext cx="0" cy="3276600"/>
          </a:xfrm>
          <a:prstGeom prst="line">
            <a:avLst/>
          </a:prstGeom>
          <a:solidFill>
            <a:schemeClr val="accent1"/>
          </a:solidFill>
          <a:ln w="9525" cap="flat" cmpd="sng" algn="ctr">
            <a:solidFill>
              <a:srgbClr val="FFFFFF"/>
            </a:solidFill>
            <a:prstDash val="sysDash"/>
            <a:round/>
            <a:headEnd type="none" w="med" len="med"/>
            <a:tailEnd type="oval" w="lg" len="lg"/>
          </a:ln>
          <a:effectLst/>
        </p:spPr>
      </p:cxnSp>
      <p:cxnSp>
        <p:nvCxnSpPr>
          <p:cNvPr id="204" name="Straight Connector 203">
            <a:extLst>
              <a:ext uri="{C183D7F6-B498-43B3-948B-1728B52AA6E4}">
                <adec:decorative xmlns:adec="http://schemas.microsoft.com/office/drawing/2017/decorative" val="1"/>
              </a:ext>
            </a:extLst>
          </p:cNvPr>
          <p:cNvCxnSpPr/>
          <p:nvPr/>
        </p:nvCxnSpPr>
        <p:spPr bwMode="auto">
          <a:xfrm>
            <a:off x="5105400" y="0"/>
            <a:ext cx="0" cy="2590800"/>
          </a:xfrm>
          <a:prstGeom prst="line">
            <a:avLst/>
          </a:prstGeom>
          <a:solidFill>
            <a:schemeClr val="accent1"/>
          </a:solidFill>
          <a:ln w="9525" cap="flat" cmpd="sng" algn="ctr">
            <a:solidFill>
              <a:srgbClr val="FFFFFF"/>
            </a:solidFill>
            <a:prstDash val="sysDash"/>
            <a:round/>
            <a:headEnd type="none" w="med" len="med"/>
            <a:tailEnd type="oval" w="lg" len="lg"/>
          </a:ln>
          <a:effectLst/>
        </p:spPr>
      </p:cxnSp>
      <p:cxnSp>
        <p:nvCxnSpPr>
          <p:cNvPr id="440" name="Straight Connector 439">
            <a:extLst>
              <a:ext uri="{C183D7F6-B498-43B3-948B-1728B52AA6E4}">
                <adec:decorative xmlns:adec="http://schemas.microsoft.com/office/drawing/2017/decorative" val="1"/>
              </a:ext>
            </a:extLst>
          </p:cNvPr>
          <p:cNvCxnSpPr/>
          <p:nvPr/>
        </p:nvCxnSpPr>
        <p:spPr bwMode="auto">
          <a:xfrm>
            <a:off x="6934200" y="1"/>
            <a:ext cx="0" cy="2989729"/>
          </a:xfrm>
          <a:prstGeom prst="line">
            <a:avLst/>
          </a:prstGeom>
          <a:solidFill>
            <a:schemeClr val="accent1"/>
          </a:solidFill>
          <a:ln w="9525" cap="flat" cmpd="sng" algn="ctr">
            <a:solidFill>
              <a:srgbClr val="FFFFFF"/>
            </a:solidFill>
            <a:prstDash val="sysDash"/>
            <a:round/>
            <a:headEnd type="none" w="med" len="med"/>
            <a:tailEnd type="oval" w="lg" len="lg"/>
          </a:ln>
          <a:effectLst/>
        </p:spPr>
      </p:cxnSp>
      <p:cxnSp>
        <p:nvCxnSpPr>
          <p:cNvPr id="442" name="Straight Connector 441">
            <a:extLst>
              <a:ext uri="{C183D7F6-B498-43B3-948B-1728B52AA6E4}">
                <adec:decorative xmlns:adec="http://schemas.microsoft.com/office/drawing/2017/decorative" val="1"/>
              </a:ext>
            </a:extLst>
          </p:cNvPr>
          <p:cNvCxnSpPr/>
          <p:nvPr/>
        </p:nvCxnSpPr>
        <p:spPr bwMode="auto">
          <a:xfrm>
            <a:off x="8839200" y="1"/>
            <a:ext cx="0" cy="2684929"/>
          </a:xfrm>
          <a:prstGeom prst="line">
            <a:avLst/>
          </a:prstGeom>
          <a:solidFill>
            <a:schemeClr val="accent1"/>
          </a:solidFill>
          <a:ln w="9525" cap="flat" cmpd="sng" algn="ctr">
            <a:solidFill>
              <a:srgbClr val="FFFFFF"/>
            </a:solidFill>
            <a:prstDash val="sysDash"/>
            <a:round/>
            <a:headEnd type="none" w="med" len="med"/>
            <a:tailEnd type="oval" w="lg" len="lg"/>
          </a:ln>
          <a:effectLst/>
        </p:spPr>
      </p:cxnSp>
      <p:cxnSp>
        <p:nvCxnSpPr>
          <p:cNvPr id="443" name="Straight Connector 442">
            <a:extLst>
              <a:ext uri="{C183D7F6-B498-43B3-948B-1728B52AA6E4}">
                <adec:decorative xmlns:adec="http://schemas.microsoft.com/office/drawing/2017/decorative" val="1"/>
              </a:ext>
            </a:extLst>
          </p:cNvPr>
          <p:cNvCxnSpPr/>
          <p:nvPr/>
        </p:nvCxnSpPr>
        <p:spPr bwMode="auto">
          <a:xfrm>
            <a:off x="10439400" y="-5976"/>
            <a:ext cx="0" cy="3505200"/>
          </a:xfrm>
          <a:prstGeom prst="line">
            <a:avLst/>
          </a:prstGeom>
          <a:solidFill>
            <a:schemeClr val="accent1"/>
          </a:solidFill>
          <a:ln w="9525" cap="flat" cmpd="sng" algn="ctr">
            <a:solidFill>
              <a:srgbClr val="FFFFFF"/>
            </a:solidFill>
            <a:prstDash val="sysDash"/>
            <a:round/>
            <a:headEnd type="none" w="med" len="med"/>
            <a:tailEnd type="oval" w="lg" len="lg"/>
          </a:ln>
          <a:effectLst/>
        </p:spPr>
      </p:cxnSp>
      <p:grpSp>
        <p:nvGrpSpPr>
          <p:cNvPr id="2" name="Group 1">
            <a:extLst>
              <a:ext uri="{FF2B5EF4-FFF2-40B4-BE49-F238E27FC236}">
                <a16:creationId xmlns:a16="http://schemas.microsoft.com/office/drawing/2014/main" id="{E4AD0E12-BC45-47CA-8F6F-82C2400A59F2}"/>
              </a:ext>
              <a:ext uri="{C183D7F6-B498-43B3-948B-1728B52AA6E4}">
                <adec:decorative xmlns:adec="http://schemas.microsoft.com/office/drawing/2017/decorative" val="1"/>
              </a:ext>
            </a:extLst>
          </p:cNvPr>
          <p:cNvGrpSpPr/>
          <p:nvPr/>
        </p:nvGrpSpPr>
        <p:grpSpPr>
          <a:xfrm>
            <a:off x="941666" y="1987963"/>
            <a:ext cx="1586809" cy="1557608"/>
            <a:chOff x="941666" y="1987963"/>
            <a:chExt cx="1586809" cy="1557608"/>
          </a:xfrm>
        </p:grpSpPr>
        <p:sp>
          <p:nvSpPr>
            <p:cNvPr id="414" name="Rectangle 413"/>
            <p:cNvSpPr>
              <a:spLocks noChangeArrowheads="1"/>
            </p:cNvSpPr>
            <p:nvPr/>
          </p:nvSpPr>
          <p:spPr bwMode="auto">
            <a:xfrm>
              <a:off x="1062472" y="2859771"/>
              <a:ext cx="1466003" cy="685800"/>
            </a:xfrm>
            <a:prstGeom prst="rect">
              <a:avLst/>
            </a:prstGeom>
            <a:noFill/>
            <a:ln w="9525">
              <a:noFill/>
              <a:miter lim="800000"/>
              <a:headEnd/>
              <a:tailEnd/>
            </a:ln>
          </p:spPr>
          <p:txBody>
            <a:bodyPr lIns="0" tIns="18288" rIns="0" bIns="18288"/>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Narrow" charset="0"/>
                  <a:ea typeface="Arial Narrow" charset="0"/>
                  <a:cs typeface="Arial Narrow" charset="0"/>
                </a:rPr>
                <a:t>HEADINGS</a:t>
              </a:r>
            </a:p>
          </p:txBody>
        </p:sp>
        <p:pic>
          <p:nvPicPr>
            <p:cNvPr id="6" name="Graphic 5">
              <a:extLst>
                <a:ext uri="{FF2B5EF4-FFF2-40B4-BE49-F238E27FC236}">
                  <a16:creationId xmlns:a16="http://schemas.microsoft.com/office/drawing/2014/main" id="{D631B381-85BA-4066-A804-4E869D02BD6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1666" y="1987963"/>
              <a:ext cx="822960" cy="822960"/>
            </a:xfrm>
            <a:prstGeom prst="rect">
              <a:avLst/>
            </a:prstGeom>
          </p:spPr>
        </p:pic>
      </p:grpSp>
      <p:grpSp>
        <p:nvGrpSpPr>
          <p:cNvPr id="5" name="Group 4">
            <a:extLst>
              <a:ext uri="{FF2B5EF4-FFF2-40B4-BE49-F238E27FC236}">
                <a16:creationId xmlns:a16="http://schemas.microsoft.com/office/drawing/2014/main" id="{18EE308B-DF7E-444B-A99E-0B56A3591EBA}"/>
              </a:ext>
              <a:ext uri="{C183D7F6-B498-43B3-948B-1728B52AA6E4}">
                <adec:decorative xmlns:adec="http://schemas.microsoft.com/office/drawing/2017/decorative" val="1"/>
              </a:ext>
            </a:extLst>
          </p:cNvPr>
          <p:cNvGrpSpPr/>
          <p:nvPr/>
        </p:nvGrpSpPr>
        <p:grpSpPr>
          <a:xfrm>
            <a:off x="3083676" y="2310495"/>
            <a:ext cx="1596183" cy="1498126"/>
            <a:chOff x="5105086" y="1659151"/>
            <a:chExt cx="1596183" cy="1498126"/>
          </a:xfrm>
        </p:grpSpPr>
        <p:sp>
          <p:nvSpPr>
            <p:cNvPr id="446" name="Rectangle 445"/>
            <p:cNvSpPr>
              <a:spLocks noChangeArrowheads="1"/>
            </p:cNvSpPr>
            <p:nvPr/>
          </p:nvSpPr>
          <p:spPr bwMode="auto">
            <a:xfrm>
              <a:off x="5257800" y="2471477"/>
              <a:ext cx="1443469" cy="685800"/>
            </a:xfrm>
            <a:prstGeom prst="rect">
              <a:avLst/>
            </a:prstGeom>
            <a:noFill/>
            <a:ln w="9525">
              <a:noFill/>
              <a:miter lim="800000"/>
              <a:headEnd/>
              <a:tailEnd/>
            </a:ln>
          </p:spPr>
          <p:txBody>
            <a:bodyPr lIns="0" tIns="18288" rIns="0" bIns="18288"/>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Narrow" charset="0"/>
                  <a:ea typeface="Arial Narrow" charset="0"/>
                  <a:cs typeface="Arial Narrow" charset="0"/>
                </a:rPr>
                <a:t>LISTS</a:t>
              </a:r>
              <a:endParaRPr kumimoji="0" lang="en-US" sz="2000" b="0" i="0" u="none" strike="noStrike" kern="1200" cap="none" spc="0" normalizeH="0" baseline="0" noProof="0">
                <a:ln>
                  <a:noFill/>
                </a:ln>
                <a:solidFill>
                  <a:srgbClr val="FFFFFF"/>
                </a:solidFill>
                <a:effectLst/>
                <a:uLnTx/>
                <a:uFillTx/>
                <a:latin typeface="Arial Narrow" charset="0"/>
                <a:ea typeface="Arial Narrow" charset="0"/>
                <a:cs typeface="Arial Narrow" charset="0"/>
              </a:endParaRPr>
            </a:p>
          </p:txBody>
        </p:sp>
        <p:pic>
          <p:nvPicPr>
            <p:cNvPr id="18" name="Graphic 17">
              <a:extLst>
                <a:ext uri="{FF2B5EF4-FFF2-40B4-BE49-F238E27FC236}">
                  <a16:creationId xmlns:a16="http://schemas.microsoft.com/office/drawing/2014/main" id="{6D90E760-1819-41B0-9D85-95F90E7EE69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05086" y="1659151"/>
              <a:ext cx="822960" cy="822960"/>
            </a:xfrm>
            <a:prstGeom prst="rect">
              <a:avLst/>
            </a:prstGeom>
          </p:spPr>
        </p:pic>
      </p:grpSp>
      <p:grpSp>
        <p:nvGrpSpPr>
          <p:cNvPr id="4" name="Group 3">
            <a:extLst>
              <a:ext uri="{FF2B5EF4-FFF2-40B4-BE49-F238E27FC236}">
                <a16:creationId xmlns:a16="http://schemas.microsoft.com/office/drawing/2014/main" id="{7B33729F-9537-4555-BB4C-9C140E647CCE}"/>
              </a:ext>
              <a:ext uri="{C183D7F6-B498-43B3-948B-1728B52AA6E4}">
                <adec:decorative xmlns:adec="http://schemas.microsoft.com/office/drawing/2017/decorative" val="1"/>
              </a:ext>
            </a:extLst>
          </p:cNvPr>
          <p:cNvGrpSpPr/>
          <p:nvPr/>
        </p:nvGrpSpPr>
        <p:grpSpPr>
          <a:xfrm>
            <a:off x="5255553" y="1708146"/>
            <a:ext cx="1492407" cy="1414675"/>
            <a:chOff x="3151464" y="2430607"/>
            <a:chExt cx="1492407" cy="1414675"/>
          </a:xfrm>
        </p:grpSpPr>
        <p:sp>
          <p:nvSpPr>
            <p:cNvPr id="418" name="Rectangle 417"/>
            <p:cNvSpPr>
              <a:spLocks noChangeArrowheads="1"/>
            </p:cNvSpPr>
            <p:nvPr/>
          </p:nvSpPr>
          <p:spPr bwMode="auto">
            <a:xfrm>
              <a:off x="3159478" y="3159482"/>
              <a:ext cx="1484393" cy="685800"/>
            </a:xfrm>
            <a:prstGeom prst="rect">
              <a:avLst/>
            </a:prstGeom>
            <a:noFill/>
            <a:ln w="9525">
              <a:noFill/>
              <a:miter lim="800000"/>
              <a:headEnd/>
              <a:tailEnd/>
            </a:ln>
          </p:spPr>
          <p:txBody>
            <a:bodyPr lIns="0" tIns="18288" rIns="0" bIns="18288"/>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Narrow" charset="0"/>
                  <a:ea typeface="Arial Narrow" charset="0"/>
                  <a:cs typeface="Arial Narrow" charset="0"/>
                </a:rPr>
                <a:t>IMAGES</a:t>
              </a:r>
              <a:endParaRPr kumimoji="0" lang="en-US" sz="2000" b="0" i="0" u="none" strike="noStrike" kern="1200" cap="none" spc="0" normalizeH="0" baseline="0" noProof="0">
                <a:ln>
                  <a:noFill/>
                </a:ln>
                <a:solidFill>
                  <a:srgbClr val="FFFFFF"/>
                </a:solidFill>
                <a:effectLst/>
                <a:uLnTx/>
                <a:uFillTx/>
                <a:latin typeface="Arial Narrow" charset="0"/>
                <a:ea typeface="Arial Narrow" charset="0"/>
                <a:cs typeface="Arial Narrow" charset="0"/>
              </a:endParaRPr>
            </a:p>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alpha val="80000"/>
                    </a:srgbClr>
                  </a:solidFill>
                  <a:effectLst/>
                  <a:uLnTx/>
                  <a:uFillTx/>
                  <a:latin typeface="Arial" charset="0"/>
                  <a:ea typeface="Arial" charset="0"/>
                  <a:cs typeface="Arial" charset="0"/>
                </a:rPr>
                <a:t> </a:t>
              </a:r>
            </a:p>
          </p:txBody>
        </p:sp>
        <p:pic>
          <p:nvPicPr>
            <p:cNvPr id="8" name="Graphic 7">
              <a:extLst>
                <a:ext uri="{FF2B5EF4-FFF2-40B4-BE49-F238E27FC236}">
                  <a16:creationId xmlns:a16="http://schemas.microsoft.com/office/drawing/2014/main" id="{C75E0977-AE4B-4D5C-92BC-C11905D76A4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51464" y="2430607"/>
              <a:ext cx="822960" cy="822960"/>
            </a:xfrm>
            <a:prstGeom prst="rect">
              <a:avLst/>
            </a:prstGeom>
          </p:spPr>
        </p:pic>
      </p:grpSp>
      <p:grpSp>
        <p:nvGrpSpPr>
          <p:cNvPr id="7" name="Group 6">
            <a:extLst>
              <a:ext uri="{FF2B5EF4-FFF2-40B4-BE49-F238E27FC236}">
                <a16:creationId xmlns:a16="http://schemas.microsoft.com/office/drawing/2014/main" id="{041015E3-AB3B-4FCF-8247-98E9F38BA31E}"/>
              </a:ext>
              <a:ext uri="{C183D7F6-B498-43B3-948B-1728B52AA6E4}">
                <adec:decorative xmlns:adec="http://schemas.microsoft.com/office/drawing/2017/decorative" val="1"/>
              </a:ext>
            </a:extLst>
          </p:cNvPr>
          <p:cNvGrpSpPr/>
          <p:nvPr/>
        </p:nvGrpSpPr>
        <p:grpSpPr>
          <a:xfrm>
            <a:off x="6888751" y="2121390"/>
            <a:ext cx="1641316" cy="1433303"/>
            <a:chOff x="6888751" y="2121390"/>
            <a:chExt cx="1641316" cy="1433303"/>
          </a:xfrm>
        </p:grpSpPr>
        <p:sp>
          <p:nvSpPr>
            <p:cNvPr id="448" name="Rectangle 447"/>
            <p:cNvSpPr>
              <a:spLocks noChangeArrowheads="1"/>
            </p:cNvSpPr>
            <p:nvPr/>
          </p:nvSpPr>
          <p:spPr bwMode="auto">
            <a:xfrm>
              <a:off x="7069617" y="2868893"/>
              <a:ext cx="1460450" cy="685800"/>
            </a:xfrm>
            <a:prstGeom prst="rect">
              <a:avLst/>
            </a:prstGeom>
            <a:noFill/>
            <a:ln w="9525">
              <a:noFill/>
              <a:miter lim="800000"/>
              <a:headEnd/>
              <a:tailEnd/>
            </a:ln>
          </p:spPr>
          <p:txBody>
            <a:bodyPr lIns="0" tIns="18288" rIns="0" bIns="18288"/>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Narrow" charset="0"/>
                  <a:ea typeface="Arial Narrow" charset="0"/>
                  <a:cs typeface="Arial Narrow" charset="0"/>
                </a:rPr>
                <a:t>LINKS</a:t>
              </a:r>
              <a:endParaRPr kumimoji="0" lang="en-US" sz="2000" b="0" i="0" u="none" strike="noStrike" kern="1200" cap="none" spc="0" normalizeH="0" baseline="0" noProof="0">
                <a:ln>
                  <a:noFill/>
                </a:ln>
                <a:solidFill>
                  <a:srgbClr val="FFFFFF"/>
                </a:solidFill>
                <a:effectLst/>
                <a:uLnTx/>
                <a:uFillTx/>
                <a:latin typeface="Arial Narrow" charset="0"/>
                <a:ea typeface="Arial Narrow" charset="0"/>
                <a:cs typeface="Arial Narrow" charset="0"/>
              </a:endParaRPr>
            </a:p>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alpha val="80000"/>
                    </a:srgbClr>
                  </a:solidFill>
                  <a:effectLst/>
                  <a:uLnTx/>
                  <a:uFillTx/>
                  <a:latin typeface="Arial" charset="0"/>
                  <a:ea typeface="Arial" charset="0"/>
                  <a:cs typeface="Arial" charset="0"/>
                </a:rPr>
                <a:t> </a:t>
              </a:r>
            </a:p>
          </p:txBody>
        </p:sp>
        <p:pic>
          <p:nvPicPr>
            <p:cNvPr id="20" name="Graphic 19">
              <a:extLst>
                <a:ext uri="{FF2B5EF4-FFF2-40B4-BE49-F238E27FC236}">
                  <a16:creationId xmlns:a16="http://schemas.microsoft.com/office/drawing/2014/main" id="{1D3773BB-4AF4-41CB-AF52-B9A2E321D921}"/>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888751" y="2121390"/>
              <a:ext cx="822960" cy="822960"/>
            </a:xfrm>
            <a:prstGeom prst="rect">
              <a:avLst/>
            </a:prstGeom>
          </p:spPr>
        </p:pic>
      </p:grpSp>
      <p:grpSp>
        <p:nvGrpSpPr>
          <p:cNvPr id="9" name="Group 8">
            <a:extLst>
              <a:ext uri="{FF2B5EF4-FFF2-40B4-BE49-F238E27FC236}">
                <a16:creationId xmlns:a16="http://schemas.microsoft.com/office/drawing/2014/main" id="{D5EBF44A-4FE4-4BFF-89AC-2E01EA81BFF0}"/>
              </a:ext>
              <a:ext uri="{C183D7F6-B498-43B3-948B-1728B52AA6E4}">
                <adec:decorative xmlns:adec="http://schemas.microsoft.com/office/drawing/2017/decorative" val="1"/>
              </a:ext>
            </a:extLst>
          </p:cNvPr>
          <p:cNvGrpSpPr/>
          <p:nvPr/>
        </p:nvGrpSpPr>
        <p:grpSpPr>
          <a:xfrm>
            <a:off x="8900430" y="1861969"/>
            <a:ext cx="1401988" cy="1281669"/>
            <a:chOff x="8900430" y="1861969"/>
            <a:chExt cx="1401988" cy="1281669"/>
          </a:xfrm>
        </p:grpSpPr>
        <p:sp>
          <p:nvSpPr>
            <p:cNvPr id="450" name="Rectangle 449"/>
            <p:cNvSpPr>
              <a:spLocks noChangeArrowheads="1"/>
            </p:cNvSpPr>
            <p:nvPr/>
          </p:nvSpPr>
          <p:spPr bwMode="auto">
            <a:xfrm>
              <a:off x="8978178" y="2553802"/>
              <a:ext cx="1324240" cy="589836"/>
            </a:xfrm>
            <a:prstGeom prst="rect">
              <a:avLst/>
            </a:prstGeom>
            <a:noFill/>
            <a:ln w="9525">
              <a:noFill/>
              <a:miter lim="800000"/>
              <a:headEnd/>
              <a:tailEnd/>
            </a:ln>
          </p:spPr>
          <p:txBody>
            <a:bodyPr lIns="0" tIns="18288" rIns="0" bIns="18288"/>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Narrow" charset="0"/>
                  <a:ea typeface="Arial Narrow" charset="0"/>
                  <a:cs typeface="Arial Narrow" charset="0"/>
                </a:rPr>
                <a:t>TABLES AND CHARTS</a:t>
              </a:r>
              <a:endParaRPr kumimoji="0" lang="en-US" sz="2000" b="0" i="0" u="none" strike="noStrike" kern="1200" cap="none" spc="0" normalizeH="0" baseline="0" noProof="0">
                <a:ln>
                  <a:noFill/>
                </a:ln>
                <a:solidFill>
                  <a:srgbClr val="FFFFFF"/>
                </a:solidFill>
                <a:effectLst/>
                <a:uLnTx/>
                <a:uFillTx/>
                <a:latin typeface="Arial Narrow" charset="0"/>
                <a:ea typeface="Arial Narrow" charset="0"/>
                <a:cs typeface="Arial Narrow" charset="0"/>
              </a:endParaRPr>
            </a:p>
          </p:txBody>
        </p:sp>
        <p:pic>
          <p:nvPicPr>
            <p:cNvPr id="22" name="Graphic 21">
              <a:extLst>
                <a:ext uri="{FF2B5EF4-FFF2-40B4-BE49-F238E27FC236}">
                  <a16:creationId xmlns:a16="http://schemas.microsoft.com/office/drawing/2014/main" id="{5E43BDA3-B77B-4EFD-8236-CAEE8BBEEF30}"/>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900430" y="1861969"/>
              <a:ext cx="822960" cy="822960"/>
            </a:xfrm>
            <a:prstGeom prst="rect">
              <a:avLst/>
            </a:prstGeom>
          </p:spPr>
        </p:pic>
      </p:grpSp>
      <p:grpSp>
        <p:nvGrpSpPr>
          <p:cNvPr id="10" name="Group 9">
            <a:extLst>
              <a:ext uri="{FF2B5EF4-FFF2-40B4-BE49-F238E27FC236}">
                <a16:creationId xmlns:a16="http://schemas.microsoft.com/office/drawing/2014/main" id="{6811832D-3231-481B-BFB5-64D3F827474F}"/>
              </a:ext>
              <a:ext uri="{C183D7F6-B498-43B3-948B-1728B52AA6E4}">
                <adec:decorative xmlns:adec="http://schemas.microsoft.com/office/drawing/2017/decorative" val="1"/>
              </a:ext>
            </a:extLst>
          </p:cNvPr>
          <p:cNvGrpSpPr/>
          <p:nvPr/>
        </p:nvGrpSpPr>
        <p:grpSpPr>
          <a:xfrm>
            <a:off x="10576382" y="2606040"/>
            <a:ext cx="1463218" cy="1586570"/>
            <a:chOff x="10576382" y="2606040"/>
            <a:chExt cx="1463218" cy="1586570"/>
          </a:xfrm>
        </p:grpSpPr>
        <p:sp>
          <p:nvSpPr>
            <p:cNvPr id="452" name="Rectangle 451"/>
            <p:cNvSpPr>
              <a:spLocks noChangeArrowheads="1"/>
            </p:cNvSpPr>
            <p:nvPr/>
          </p:nvSpPr>
          <p:spPr bwMode="auto">
            <a:xfrm>
              <a:off x="10576383" y="3369650"/>
              <a:ext cx="1463217" cy="822960"/>
            </a:xfrm>
            <a:prstGeom prst="rect">
              <a:avLst/>
            </a:prstGeom>
            <a:noFill/>
            <a:ln w="9525">
              <a:noFill/>
              <a:miter lim="800000"/>
              <a:headEnd/>
              <a:tailEnd/>
            </a:ln>
          </p:spPr>
          <p:txBody>
            <a:bodyPr lIns="0" tIns="18288" rIns="0" bIns="18288"/>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Narrow" charset="0"/>
                  <a:ea typeface="Arial Narrow" charset="0"/>
                  <a:cs typeface="Arial Narrow" charset="0"/>
                </a:rPr>
                <a:t>ACCESSIBILITY CHECKER</a:t>
              </a:r>
            </a:p>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alpha val="80000"/>
                    </a:srgbClr>
                  </a:solidFill>
                  <a:effectLst/>
                  <a:uLnTx/>
                  <a:uFillTx/>
                  <a:latin typeface="Arial" charset="0"/>
                  <a:ea typeface="Arial" charset="0"/>
                  <a:cs typeface="Arial" charset="0"/>
                </a:rPr>
                <a:t> </a:t>
              </a:r>
            </a:p>
          </p:txBody>
        </p:sp>
        <p:pic>
          <p:nvPicPr>
            <p:cNvPr id="24" name="Graphic 23">
              <a:extLst>
                <a:ext uri="{FF2B5EF4-FFF2-40B4-BE49-F238E27FC236}">
                  <a16:creationId xmlns:a16="http://schemas.microsoft.com/office/drawing/2014/main" id="{20CBBD88-A13A-4D3D-B6D3-91807996E888}"/>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576382" y="2606040"/>
              <a:ext cx="822960" cy="822960"/>
            </a:xfrm>
            <a:prstGeom prst="rect">
              <a:avLst/>
            </a:prstGeom>
          </p:spPr>
        </p:pic>
      </p:grpSp>
    </p:spTree>
    <p:custDataLst>
      <p:tags r:id="rId1"/>
    </p:custDataLst>
    <p:extLst>
      <p:ext uri="{BB962C8B-B14F-4D97-AF65-F5344CB8AC3E}">
        <p14:creationId xmlns:p14="http://schemas.microsoft.com/office/powerpoint/2010/main" val="11053322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5000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 calcmode="lin" valueType="num">
                                      <p:cBhvr additive="base">
                                        <p:cTn id="7" dur="500" fill="hold"/>
                                        <p:tgtEl>
                                          <p:spTgt spid="200"/>
                                        </p:tgtEl>
                                        <p:attrNameLst>
                                          <p:attrName>ppt_x</p:attrName>
                                        </p:attrNameLst>
                                      </p:cBhvr>
                                      <p:tavLst>
                                        <p:tav tm="0">
                                          <p:val>
                                            <p:strVal val="#ppt_x"/>
                                          </p:val>
                                        </p:tav>
                                        <p:tav tm="100000">
                                          <p:val>
                                            <p:strVal val="#ppt_x"/>
                                          </p:val>
                                        </p:tav>
                                      </p:tavLst>
                                    </p:anim>
                                    <p:anim calcmode="lin" valueType="num">
                                      <p:cBhvr additive="base">
                                        <p:cTn id="8" dur="500" fill="hold"/>
                                        <p:tgtEl>
                                          <p:spTgt spid="20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1" decel="50000" fill="hold" nodeType="clickEffect">
                                  <p:stCondLst>
                                    <p:cond delay="0"/>
                                  </p:stCondLst>
                                  <p:childTnLst>
                                    <p:set>
                                      <p:cBhvr>
                                        <p:cTn id="15" dur="1" fill="hold">
                                          <p:stCondLst>
                                            <p:cond delay="0"/>
                                          </p:stCondLst>
                                        </p:cTn>
                                        <p:tgtEl>
                                          <p:spTgt spid="202"/>
                                        </p:tgtEl>
                                        <p:attrNameLst>
                                          <p:attrName>style.visibility</p:attrName>
                                        </p:attrNameLst>
                                      </p:cBhvr>
                                      <p:to>
                                        <p:strVal val="visible"/>
                                      </p:to>
                                    </p:set>
                                    <p:anim calcmode="lin" valueType="num">
                                      <p:cBhvr additive="base">
                                        <p:cTn id="16" dur="500" fill="hold"/>
                                        <p:tgtEl>
                                          <p:spTgt spid="202"/>
                                        </p:tgtEl>
                                        <p:attrNameLst>
                                          <p:attrName>ppt_x</p:attrName>
                                        </p:attrNameLst>
                                      </p:cBhvr>
                                      <p:tavLst>
                                        <p:tav tm="0">
                                          <p:val>
                                            <p:strVal val="#ppt_x"/>
                                          </p:val>
                                        </p:tav>
                                        <p:tav tm="100000">
                                          <p:val>
                                            <p:strVal val="#ppt_x"/>
                                          </p:val>
                                        </p:tav>
                                      </p:tavLst>
                                    </p:anim>
                                    <p:anim calcmode="lin" valueType="num">
                                      <p:cBhvr additive="base">
                                        <p:cTn id="17" dur="500" fill="hold"/>
                                        <p:tgtEl>
                                          <p:spTgt spid="202"/>
                                        </p:tgtEl>
                                        <p:attrNameLst>
                                          <p:attrName>ppt_y</p:attrName>
                                        </p:attrNameLst>
                                      </p:cBhvr>
                                      <p:tavLst>
                                        <p:tav tm="0">
                                          <p:val>
                                            <p:strVal val="0-#ppt_h/2"/>
                                          </p:val>
                                        </p:tav>
                                        <p:tav tm="100000">
                                          <p:val>
                                            <p:strVal val="#ppt_y"/>
                                          </p:val>
                                        </p:tav>
                                      </p:tavLst>
                                    </p:anim>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1" decel="50000" fill="hold" nodeType="clickEffect">
                                  <p:stCondLst>
                                    <p:cond delay="0"/>
                                  </p:stCondLst>
                                  <p:childTnLst>
                                    <p:set>
                                      <p:cBhvr>
                                        <p:cTn id="24" dur="1" fill="hold">
                                          <p:stCondLst>
                                            <p:cond delay="0"/>
                                          </p:stCondLst>
                                        </p:cTn>
                                        <p:tgtEl>
                                          <p:spTgt spid="204"/>
                                        </p:tgtEl>
                                        <p:attrNameLst>
                                          <p:attrName>style.visibility</p:attrName>
                                        </p:attrNameLst>
                                      </p:cBhvr>
                                      <p:to>
                                        <p:strVal val="visible"/>
                                      </p:to>
                                    </p:set>
                                    <p:anim calcmode="lin" valueType="num">
                                      <p:cBhvr additive="base">
                                        <p:cTn id="25" dur="500" fill="hold"/>
                                        <p:tgtEl>
                                          <p:spTgt spid="204"/>
                                        </p:tgtEl>
                                        <p:attrNameLst>
                                          <p:attrName>ppt_x</p:attrName>
                                        </p:attrNameLst>
                                      </p:cBhvr>
                                      <p:tavLst>
                                        <p:tav tm="0">
                                          <p:val>
                                            <p:strVal val="#ppt_x"/>
                                          </p:val>
                                        </p:tav>
                                        <p:tav tm="100000">
                                          <p:val>
                                            <p:strVal val="#ppt_x"/>
                                          </p:val>
                                        </p:tav>
                                      </p:tavLst>
                                    </p:anim>
                                    <p:anim calcmode="lin" valueType="num">
                                      <p:cBhvr additive="base">
                                        <p:cTn id="26" dur="500" fill="hold"/>
                                        <p:tgtEl>
                                          <p:spTgt spid="204"/>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1"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1" decel="50000" fill="hold" nodeType="clickEffect">
                                  <p:stCondLst>
                                    <p:cond delay="0"/>
                                  </p:stCondLst>
                                  <p:childTnLst>
                                    <p:set>
                                      <p:cBhvr>
                                        <p:cTn id="33" dur="1" fill="hold">
                                          <p:stCondLst>
                                            <p:cond delay="0"/>
                                          </p:stCondLst>
                                        </p:cTn>
                                        <p:tgtEl>
                                          <p:spTgt spid="440"/>
                                        </p:tgtEl>
                                        <p:attrNameLst>
                                          <p:attrName>style.visibility</p:attrName>
                                        </p:attrNameLst>
                                      </p:cBhvr>
                                      <p:to>
                                        <p:strVal val="visible"/>
                                      </p:to>
                                    </p:set>
                                    <p:anim calcmode="lin" valueType="num">
                                      <p:cBhvr additive="base">
                                        <p:cTn id="34" dur="500" fill="hold"/>
                                        <p:tgtEl>
                                          <p:spTgt spid="440"/>
                                        </p:tgtEl>
                                        <p:attrNameLst>
                                          <p:attrName>ppt_x</p:attrName>
                                        </p:attrNameLst>
                                      </p:cBhvr>
                                      <p:tavLst>
                                        <p:tav tm="0">
                                          <p:val>
                                            <p:strVal val="#ppt_x"/>
                                          </p:val>
                                        </p:tav>
                                        <p:tav tm="100000">
                                          <p:val>
                                            <p:strVal val="#ppt_x"/>
                                          </p:val>
                                        </p:tav>
                                      </p:tavLst>
                                    </p:anim>
                                    <p:anim calcmode="lin" valueType="num">
                                      <p:cBhvr additive="base">
                                        <p:cTn id="35" dur="500" fill="hold"/>
                                        <p:tgtEl>
                                          <p:spTgt spid="440"/>
                                        </p:tgtEl>
                                        <p:attrNameLst>
                                          <p:attrName>ppt_y</p:attrName>
                                        </p:attrNameLst>
                                      </p:cBhvr>
                                      <p:tavLst>
                                        <p:tav tm="0">
                                          <p:val>
                                            <p:strVal val="0-#ppt_h/2"/>
                                          </p:val>
                                        </p:tav>
                                        <p:tav tm="100000">
                                          <p:val>
                                            <p:strVal val="#ppt_y"/>
                                          </p:val>
                                        </p:tav>
                                      </p:tavLst>
                                    </p:anim>
                                  </p:childTnLst>
                                </p:cTn>
                              </p:par>
                            </p:childTnLst>
                          </p:cTn>
                        </p:par>
                        <p:par>
                          <p:cTn id="36" fill="hold">
                            <p:stCondLst>
                              <p:cond delay="500"/>
                            </p:stCondLst>
                            <p:childTnLst>
                              <p:par>
                                <p:cTn id="37" presetID="1" presetClass="entr" presetSubtype="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1" decel="50000" fill="hold" nodeType="clickEffect">
                                  <p:stCondLst>
                                    <p:cond delay="0"/>
                                  </p:stCondLst>
                                  <p:childTnLst>
                                    <p:set>
                                      <p:cBhvr>
                                        <p:cTn id="42" dur="1" fill="hold">
                                          <p:stCondLst>
                                            <p:cond delay="0"/>
                                          </p:stCondLst>
                                        </p:cTn>
                                        <p:tgtEl>
                                          <p:spTgt spid="442"/>
                                        </p:tgtEl>
                                        <p:attrNameLst>
                                          <p:attrName>style.visibility</p:attrName>
                                        </p:attrNameLst>
                                      </p:cBhvr>
                                      <p:to>
                                        <p:strVal val="visible"/>
                                      </p:to>
                                    </p:set>
                                    <p:anim calcmode="lin" valueType="num">
                                      <p:cBhvr additive="base">
                                        <p:cTn id="43" dur="500" fill="hold"/>
                                        <p:tgtEl>
                                          <p:spTgt spid="442"/>
                                        </p:tgtEl>
                                        <p:attrNameLst>
                                          <p:attrName>ppt_x</p:attrName>
                                        </p:attrNameLst>
                                      </p:cBhvr>
                                      <p:tavLst>
                                        <p:tav tm="0">
                                          <p:val>
                                            <p:strVal val="#ppt_x"/>
                                          </p:val>
                                        </p:tav>
                                        <p:tav tm="100000">
                                          <p:val>
                                            <p:strVal val="#ppt_x"/>
                                          </p:val>
                                        </p:tav>
                                      </p:tavLst>
                                    </p:anim>
                                    <p:anim calcmode="lin" valueType="num">
                                      <p:cBhvr additive="base">
                                        <p:cTn id="44" dur="500" fill="hold"/>
                                        <p:tgtEl>
                                          <p:spTgt spid="442"/>
                                        </p:tgtEl>
                                        <p:attrNameLst>
                                          <p:attrName>ppt_y</p:attrName>
                                        </p:attrNameLst>
                                      </p:cBhvr>
                                      <p:tavLst>
                                        <p:tav tm="0">
                                          <p:val>
                                            <p:strVal val="0-#ppt_h/2"/>
                                          </p:val>
                                        </p:tav>
                                        <p:tav tm="100000">
                                          <p:val>
                                            <p:strVal val="#ppt_y"/>
                                          </p:val>
                                        </p:tav>
                                      </p:tavLst>
                                    </p:anim>
                                  </p:childTnLst>
                                </p:cTn>
                              </p:par>
                            </p:childTnLst>
                          </p:cTn>
                        </p:par>
                        <p:par>
                          <p:cTn id="45" fill="hold">
                            <p:stCondLst>
                              <p:cond delay="500"/>
                            </p:stCondLst>
                            <p:childTnLst>
                              <p:par>
                                <p:cTn id="46" presetID="1" presetClass="entr" presetSubtype="0"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1" fill="hold" nodeType="clickEffect">
                                  <p:stCondLst>
                                    <p:cond delay="0"/>
                                  </p:stCondLst>
                                  <p:childTnLst>
                                    <p:set>
                                      <p:cBhvr>
                                        <p:cTn id="51" dur="1" fill="hold">
                                          <p:stCondLst>
                                            <p:cond delay="0"/>
                                          </p:stCondLst>
                                        </p:cTn>
                                        <p:tgtEl>
                                          <p:spTgt spid="443"/>
                                        </p:tgtEl>
                                        <p:attrNameLst>
                                          <p:attrName>style.visibility</p:attrName>
                                        </p:attrNameLst>
                                      </p:cBhvr>
                                      <p:to>
                                        <p:strVal val="visible"/>
                                      </p:to>
                                    </p:set>
                                    <p:anim calcmode="lin" valueType="num">
                                      <p:cBhvr additive="base">
                                        <p:cTn id="52" dur="500" fill="hold"/>
                                        <p:tgtEl>
                                          <p:spTgt spid="443"/>
                                        </p:tgtEl>
                                        <p:attrNameLst>
                                          <p:attrName>ppt_x</p:attrName>
                                        </p:attrNameLst>
                                      </p:cBhvr>
                                      <p:tavLst>
                                        <p:tav tm="0">
                                          <p:val>
                                            <p:strVal val="#ppt_x"/>
                                          </p:val>
                                        </p:tav>
                                        <p:tav tm="100000">
                                          <p:val>
                                            <p:strVal val="#ppt_x"/>
                                          </p:val>
                                        </p:tav>
                                      </p:tavLst>
                                    </p:anim>
                                    <p:anim calcmode="lin" valueType="num">
                                      <p:cBhvr additive="base">
                                        <p:cTn id="53" dur="500" fill="hold"/>
                                        <p:tgtEl>
                                          <p:spTgt spid="443"/>
                                        </p:tgtEl>
                                        <p:attrNameLst>
                                          <p:attrName>ppt_y</p:attrName>
                                        </p:attrNameLst>
                                      </p:cBhvr>
                                      <p:tavLst>
                                        <p:tav tm="0">
                                          <p:val>
                                            <p:strVal val="0-#ppt_h/2"/>
                                          </p:val>
                                        </p:tav>
                                        <p:tav tm="100000">
                                          <p:val>
                                            <p:strVal val="#ppt_y"/>
                                          </p:val>
                                        </p:tav>
                                      </p:tavLst>
                                    </p:anim>
                                  </p:childTnLst>
                                </p:cTn>
                              </p:par>
                            </p:childTnLst>
                          </p:cTn>
                        </p:par>
                        <p:par>
                          <p:cTn id="54" fill="hold">
                            <p:stCondLst>
                              <p:cond delay="500"/>
                            </p:stCondLst>
                            <p:childTnLst>
                              <p:par>
                                <p:cTn id="55" presetID="1" presetClass="entr" presetSubtype="0"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 name="Straight Connector 14">
            <a:extLst>
              <a:ext uri="{FF2B5EF4-FFF2-40B4-BE49-F238E27FC236}">
                <a16:creationId xmlns:a16="http://schemas.microsoft.com/office/drawing/2014/main" id="{3D921FC4-CC63-4692-9BC7-9647C9FE1CA6}"/>
              </a:ext>
              <a:ext uri="{C183D7F6-B498-43B3-948B-1728B52AA6E4}">
                <adec:decorative xmlns:adec="http://schemas.microsoft.com/office/drawing/2017/decorative" val="1"/>
              </a:ext>
            </a:extLst>
          </p:cNvPr>
          <p:cNvCxnSpPr/>
          <p:nvPr/>
        </p:nvCxnSpPr>
        <p:spPr bwMode="auto">
          <a:xfrm>
            <a:off x="434936" y="0"/>
            <a:ext cx="0" cy="2989729"/>
          </a:xfrm>
          <a:prstGeom prst="line">
            <a:avLst/>
          </a:prstGeom>
          <a:solidFill>
            <a:schemeClr val="accent1"/>
          </a:solidFill>
          <a:ln w="9525" cap="flat" cmpd="sng" algn="ctr">
            <a:solidFill>
              <a:srgbClr val="FFFFFF"/>
            </a:solidFill>
            <a:prstDash val="sysDash"/>
            <a:round/>
            <a:headEnd type="none" w="med" len="med"/>
            <a:tailEnd type="oval" w="lg" len="lg"/>
          </a:ln>
          <a:effectLst/>
        </p:spPr>
      </p:cxnSp>
      <p:grpSp>
        <p:nvGrpSpPr>
          <p:cNvPr id="16" name="Group 15">
            <a:extLst>
              <a:ext uri="{FF2B5EF4-FFF2-40B4-BE49-F238E27FC236}">
                <a16:creationId xmlns:a16="http://schemas.microsoft.com/office/drawing/2014/main" id="{1587D9E3-1A62-4CCF-97C7-4ED1A04A149C}"/>
              </a:ext>
              <a:ext uri="{C183D7F6-B498-43B3-948B-1728B52AA6E4}">
                <adec:decorative xmlns:adec="http://schemas.microsoft.com/office/drawing/2017/decorative" val="1"/>
              </a:ext>
            </a:extLst>
          </p:cNvPr>
          <p:cNvGrpSpPr/>
          <p:nvPr/>
        </p:nvGrpSpPr>
        <p:grpSpPr>
          <a:xfrm>
            <a:off x="426748" y="1987962"/>
            <a:ext cx="1586809" cy="1148938"/>
            <a:chOff x="941666" y="1987963"/>
            <a:chExt cx="1586809" cy="1148938"/>
          </a:xfrm>
        </p:grpSpPr>
        <p:sp>
          <p:nvSpPr>
            <p:cNvPr id="17" name="Rectangle 16">
              <a:extLst>
                <a:ext uri="{FF2B5EF4-FFF2-40B4-BE49-F238E27FC236}">
                  <a16:creationId xmlns:a16="http://schemas.microsoft.com/office/drawing/2014/main" id="{7BB3D610-631C-4849-967B-7EA73806C18D}"/>
                </a:ext>
              </a:extLst>
            </p:cNvPr>
            <p:cNvSpPr>
              <a:spLocks noChangeArrowheads="1"/>
            </p:cNvSpPr>
            <p:nvPr/>
          </p:nvSpPr>
          <p:spPr bwMode="auto">
            <a:xfrm>
              <a:off x="1062472" y="2859771"/>
              <a:ext cx="1466003" cy="277130"/>
            </a:xfrm>
            <a:prstGeom prst="rect">
              <a:avLst/>
            </a:prstGeom>
            <a:noFill/>
            <a:ln w="9525">
              <a:noFill/>
              <a:miter lim="800000"/>
              <a:headEnd/>
              <a:tailEnd/>
            </a:ln>
          </p:spPr>
          <p:txBody>
            <a:bodyPr lIns="0" tIns="18288" rIns="0" bIns="18288"/>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Narrow" charset="0"/>
                  <a:ea typeface="Arial Narrow" charset="0"/>
                  <a:cs typeface="Arial Narrow" charset="0"/>
                </a:rPr>
                <a:t>HEADINGS</a:t>
              </a:r>
            </a:p>
          </p:txBody>
        </p:sp>
        <p:pic>
          <p:nvPicPr>
            <p:cNvPr id="18" name="Graphic 17">
              <a:extLst>
                <a:ext uri="{FF2B5EF4-FFF2-40B4-BE49-F238E27FC236}">
                  <a16:creationId xmlns:a16="http://schemas.microsoft.com/office/drawing/2014/main" id="{FE826D1E-57F7-4C92-B2A4-09A9DB713C3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1666" y="1987963"/>
              <a:ext cx="822960" cy="822960"/>
            </a:xfrm>
            <a:prstGeom prst="rect">
              <a:avLst/>
            </a:prstGeom>
          </p:spPr>
        </p:pic>
      </p:grpSp>
      <p:grpSp>
        <p:nvGrpSpPr>
          <p:cNvPr id="4" name="Group 3" descr="bad example of headings showing visual headings using normal style and good example of headings showing visual heading with built in heading styles">
            <a:extLst>
              <a:ext uri="{FF2B5EF4-FFF2-40B4-BE49-F238E27FC236}">
                <a16:creationId xmlns:a16="http://schemas.microsoft.com/office/drawing/2014/main" id="{303D7A59-CC02-4288-B3C0-BF96609EE420}"/>
              </a:ext>
            </a:extLst>
          </p:cNvPr>
          <p:cNvGrpSpPr/>
          <p:nvPr/>
        </p:nvGrpSpPr>
        <p:grpSpPr>
          <a:xfrm>
            <a:off x="2013557" y="0"/>
            <a:ext cx="11353772" cy="6858000"/>
            <a:chOff x="2013557" y="0"/>
            <a:chExt cx="11353772" cy="6858000"/>
          </a:xfrm>
        </p:grpSpPr>
        <p:pic>
          <p:nvPicPr>
            <p:cNvPr id="24" name="Picture 23" descr="Bad Example showing visual heading using normal style and good example showing visual heading with heading 1 style">
              <a:extLst>
                <a:ext uri="{FF2B5EF4-FFF2-40B4-BE49-F238E27FC236}">
                  <a16:creationId xmlns:a16="http://schemas.microsoft.com/office/drawing/2014/main" id="{90AF180C-6060-43BB-8218-8FA776A618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13557" y="0"/>
              <a:ext cx="11353772" cy="6858000"/>
            </a:xfrm>
            <a:prstGeom prst="rect">
              <a:avLst/>
            </a:prstGeom>
          </p:spPr>
        </p:pic>
        <p:sp>
          <p:nvSpPr>
            <p:cNvPr id="27" name="Rectangle 26">
              <a:extLst>
                <a:ext uri="{FF2B5EF4-FFF2-40B4-BE49-F238E27FC236}">
                  <a16:creationId xmlns:a16="http://schemas.microsoft.com/office/drawing/2014/main" id="{2C0B2018-CAF3-419B-850C-1CA340529D11}"/>
                </a:ext>
              </a:extLst>
            </p:cNvPr>
            <p:cNvSpPr/>
            <p:nvPr/>
          </p:nvSpPr>
          <p:spPr>
            <a:xfrm>
              <a:off x="4088423" y="2043458"/>
              <a:ext cx="498084" cy="207373"/>
            </a:xfrm>
            <a:prstGeom prst="rect">
              <a:avLst/>
            </a:prstGeom>
            <a:noFill/>
            <a:ln w="28575">
              <a:solidFill>
                <a:schemeClr val="tx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59E8CA4C-EB80-41B0-AEFF-5EA0BEDC76B4}"/>
                </a:ext>
              </a:extLst>
            </p:cNvPr>
            <p:cNvSpPr/>
            <p:nvPr/>
          </p:nvSpPr>
          <p:spPr>
            <a:xfrm>
              <a:off x="8079878" y="2078626"/>
              <a:ext cx="610192" cy="207373"/>
            </a:xfrm>
            <a:prstGeom prst="rect">
              <a:avLst/>
            </a:prstGeom>
            <a:noFill/>
            <a:ln w="28575">
              <a:solidFill>
                <a:schemeClr val="tx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5" name="Picture 24" descr="Styles dialog wth Normal style highlighted">
            <a:extLst>
              <a:ext uri="{FF2B5EF4-FFF2-40B4-BE49-F238E27FC236}">
                <a16:creationId xmlns:a16="http://schemas.microsoft.com/office/drawing/2014/main" id="{FF0CF317-31DF-48D3-A11F-97C6993E7C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55970" y="1494864"/>
            <a:ext cx="1490631" cy="3235569"/>
          </a:xfrm>
          <a:prstGeom prst="rect">
            <a:avLst/>
          </a:prstGeom>
          <a:effectLst>
            <a:outerShdw blurRad="50800" dist="38100" dir="10800000" algn="r" rotWithShape="0">
              <a:prstClr val="black">
                <a:alpha val="40000"/>
              </a:prstClr>
            </a:outerShdw>
          </a:effectLst>
        </p:spPr>
      </p:pic>
      <p:pic>
        <p:nvPicPr>
          <p:cNvPr id="26" name="Picture 25" descr="Styles dialog with heading 1 highlighted">
            <a:extLst>
              <a:ext uri="{FF2B5EF4-FFF2-40B4-BE49-F238E27FC236}">
                <a16:creationId xmlns:a16="http://schemas.microsoft.com/office/drawing/2014/main" id="{337AC2CC-1575-4318-9F21-AA97F511A5F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19551" y="1488711"/>
            <a:ext cx="1490938" cy="3235569"/>
          </a:xfrm>
          <a:prstGeom prst="rect">
            <a:avLst/>
          </a:prstGeom>
          <a:effectLst>
            <a:outerShdw blurRad="50800" dist="38100" dir="10800000" algn="r" rotWithShape="0">
              <a:prstClr val="black">
                <a:alpha val="40000"/>
              </a:prstClr>
            </a:outerShdw>
          </a:effectLst>
        </p:spPr>
      </p:pic>
      <p:sp>
        <p:nvSpPr>
          <p:cNvPr id="2" name="Rectangle 1">
            <a:extLst>
              <a:ext uri="{FF2B5EF4-FFF2-40B4-BE49-F238E27FC236}">
                <a16:creationId xmlns:a16="http://schemas.microsoft.com/office/drawing/2014/main" id="{1696FCBB-EFB4-49C8-87CB-8BD9E637EAAD}"/>
              </a:ext>
              <a:ext uri="{C183D7F6-B498-43B3-948B-1728B52AA6E4}">
                <adec:decorative xmlns:adec="http://schemas.microsoft.com/office/drawing/2017/decorative" val="1"/>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3" name="Rectangle 2">
            <a:extLst>
              <a:ext uri="{FF2B5EF4-FFF2-40B4-BE49-F238E27FC236}">
                <a16:creationId xmlns:a16="http://schemas.microsoft.com/office/drawing/2014/main" id="{0530E410-AAFA-4A7C-BBA7-4CA8893C88B1}"/>
              </a:ext>
              <a:ext uri="{C183D7F6-B498-43B3-948B-1728B52AA6E4}">
                <adec:decorative xmlns:adec="http://schemas.microsoft.com/office/drawing/2017/decorative" val="1"/>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Tree>
    <p:custDataLst>
      <p:tags r:id="rId1"/>
    </p:custDataLst>
    <p:extLst>
      <p:ext uri="{BB962C8B-B14F-4D97-AF65-F5344CB8AC3E}">
        <p14:creationId xmlns:p14="http://schemas.microsoft.com/office/powerpoint/2010/main" val="380846105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image that say demo">
            <a:extLst>
              <a:ext uri="{FF2B5EF4-FFF2-40B4-BE49-F238E27FC236}">
                <a16:creationId xmlns:a16="http://schemas.microsoft.com/office/drawing/2014/main" id="{70A9B775-566F-4193-B370-94CDC1F440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7" y="1302512"/>
            <a:ext cx="10905066" cy="4252975"/>
          </a:xfrm>
          <a:prstGeom prst="rect">
            <a:avLst/>
          </a:prstGeom>
        </p:spPr>
      </p:pic>
    </p:spTree>
    <p:extLst>
      <p:ext uri="{BB962C8B-B14F-4D97-AF65-F5344CB8AC3E}">
        <p14:creationId xmlns:p14="http://schemas.microsoft.com/office/powerpoint/2010/main" val="1165250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descr="txt that says offering ">
            <a:extLst>
              <a:ext uri="{FF2B5EF4-FFF2-40B4-BE49-F238E27FC236}">
                <a16:creationId xmlns:a16="http://schemas.microsoft.com/office/drawing/2014/main" id="{B48C1781-E2C5-46B4-B48C-13DCF9A79F4F}"/>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Offering</a:t>
            </a:r>
          </a:p>
        </p:txBody>
      </p:sp>
      <p:graphicFrame>
        <p:nvGraphicFramePr>
          <p:cNvPr id="5" name="Content Placeholder 2">
            <a:extLst>
              <a:ext uri="{FF2B5EF4-FFF2-40B4-BE49-F238E27FC236}">
                <a16:creationId xmlns:a16="http://schemas.microsoft.com/office/drawing/2014/main" id="{BA75B4D6-A4C7-473A-8C67-D02D328B258A}"/>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09326348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42495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MICROSOFT_TRANSLATOR_CLM_SLIDEINFO" val="{&quot;Guid&quot;:&quot;35639ff1-a5bb-4c06-9823-ebb789cb2a8e&quot;,&quot;TimeStamp&quot;:&quot;2017-06-19T11:52:16.7747232-07:00&quot;}"/>
</p:tagLst>
</file>

<file path=ppt/tags/tag2.xml><?xml version="1.0" encoding="utf-8"?>
<p:tagLst xmlns:a="http://schemas.openxmlformats.org/drawingml/2006/main" xmlns:r="http://schemas.openxmlformats.org/officeDocument/2006/relationships" xmlns:p="http://schemas.openxmlformats.org/presentationml/2006/main">
  <p:tag name="__MICROSOFT_TRANSLATOR_CLM_SLIDEINFO" val="{&quot;Guid&quot;:&quot;38a39bbf-ee23-4892-95db-3fa84c1eaa78&quot;,&quot;TimeStamp&quot;:&quot;2017-09-07T09:06:10.3439979-07:00&quot;}"/>
</p:tagLst>
</file>

<file path=ppt/tags/tag3.xml><?xml version="1.0" encoding="utf-8"?>
<p:tagLst xmlns:a="http://schemas.openxmlformats.org/drawingml/2006/main" xmlns:r="http://schemas.openxmlformats.org/officeDocument/2006/relationships" xmlns:p="http://schemas.openxmlformats.org/presentationml/2006/main">
  <p:tag name="__MICROSOFT_TRANSLATOR_CLM_SLIDEINFO" val="{&quot;Guid&quot;:&quot;6436b72d-384c-47ea-94bb-5ebeda08bbd5&quot;,&quot;TimeStamp&quot;:&quot;2017-06-19T11:52:16.7937211-07:00&quot;}"/>
</p:tagLst>
</file>

<file path=ppt/tags/tag4.xml><?xml version="1.0" encoding="utf-8"?>
<p:tagLst xmlns:a="http://schemas.openxmlformats.org/drawingml/2006/main" xmlns:r="http://schemas.openxmlformats.org/officeDocument/2006/relationships" xmlns:p="http://schemas.openxmlformats.org/presentationml/2006/main">
  <p:tag name="__MICROSOFT_TRANSLATOR_CLM_SLIDEINFO" val="{&quot;Guid&quot;:&quot;a101af78-aa08-4eb4-bdfa-fad7a9d2ae0b&quot;,&quot;TimeStamp&quot;:&quot;2018-03-14T16:18:40.2769437-07:00&quot;}"/>
</p:tagLst>
</file>

<file path=ppt/tags/tag5.xml><?xml version="1.0" encoding="utf-8"?>
<p:tagLst xmlns:a="http://schemas.openxmlformats.org/drawingml/2006/main" xmlns:r="http://schemas.openxmlformats.org/officeDocument/2006/relationships" xmlns:p="http://schemas.openxmlformats.org/presentationml/2006/main">
  <p:tag name="__MICROSOFT_TRANSLATOR_CLM_SLIDEINFO" val="{&quot;Guid&quot;:&quot;7c2fcc62-1fe2-4266-8436-a2c1f44aea50&quot;,&quot;TimeStamp&quot;:&quot;2018-03-14T16:18:40.2774432-07:00&quot;}"/>
</p:tagLst>
</file>

<file path=ppt/tags/tag6.xml><?xml version="1.0" encoding="utf-8"?>
<p:tagLst xmlns:a="http://schemas.openxmlformats.org/drawingml/2006/main" xmlns:r="http://schemas.openxmlformats.org/officeDocument/2006/relationships" xmlns:p="http://schemas.openxmlformats.org/presentationml/2006/main">
  <p:tag name="__MICROSOFT_TRANSLATOR_CLM_SLIDEINFO" val="{&quot;Guid&quot;:&quot;d50b6b39-81cc-4c75-8e54-1d8010c22b5e&quot;,&quot;TimeStamp&quot;:&quot;2018-03-14T16:18:40.2974624-07:00&quot;}"/>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Office Theme">
  <a:themeElements>
    <a:clrScheme name="Custom 3">
      <a:dk1>
        <a:sysClr val="windowText" lastClr="000000"/>
      </a:dk1>
      <a:lt1>
        <a:sysClr val="window" lastClr="FFFFFF"/>
      </a:lt1>
      <a:dk2>
        <a:srgbClr val="C00000"/>
      </a:dk2>
      <a:lt2>
        <a:srgbClr val="C00000"/>
      </a:lt2>
      <a:accent1>
        <a:srgbClr val="C00000"/>
      </a:accent1>
      <a:accent2>
        <a:srgbClr val="ED7D31"/>
      </a:accent2>
      <a:accent3>
        <a:srgbClr val="C00000"/>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ccessibility">
  <a:themeElements>
    <a:clrScheme name="Custom 11">
      <a:dk1>
        <a:srgbClr val="505050"/>
      </a:dk1>
      <a:lt1>
        <a:srgbClr val="FFFFFF"/>
      </a:lt1>
      <a:dk2>
        <a:srgbClr val="0072C6"/>
      </a:dk2>
      <a:lt2>
        <a:srgbClr val="F2F2F2"/>
      </a:lt2>
      <a:accent1>
        <a:srgbClr val="0072C6"/>
      </a:accent1>
      <a:accent2>
        <a:srgbClr val="00188F"/>
      </a:accent2>
      <a:accent3>
        <a:srgbClr val="002050"/>
      </a:accent3>
      <a:accent4>
        <a:srgbClr val="00BCF2"/>
      </a:accent4>
      <a:accent5>
        <a:srgbClr val="BAD80A"/>
      </a:accent5>
      <a:accent6>
        <a:srgbClr val="FFB90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black">
        <a:noFill/>
      </a:spPr>
      <a:bodyPr vert="horz" wrap="square" lIns="146304" tIns="91440" rIns="146304" bIns="91440" rtlCol="0" anchor="t" anchorCtr="0">
        <a:noAutofit/>
      </a:bodyPr>
      <a:lstStyle>
        <a:defPPr>
          <a:defRPr sz="4000" dirty="0" smtClean="0"/>
        </a:defPPr>
      </a:lstStyle>
    </a:txDef>
  </a:objectDefaults>
  <a:extraClrSchemeLst/>
  <a:extLst>
    <a:ext uri="{05A4C25C-085E-4340-85A3-A5531E510DB2}">
      <thm15:themeFamily xmlns:thm15="http://schemas.microsoft.com/office/thememl/2012/main" name="Digital_Conference_2015_Template_v02.potx" id="{842439B1-DD3C-40D4-B3E4-669FECD56FE8}" vid="{1C68829A-AA8E-4383-B2BF-D3A4CBCF6CF7}"/>
    </a:ext>
  </a:extLst>
</a:theme>
</file>

<file path=ppt/theme/theme4.xml><?xml version="1.0" encoding="utf-8"?>
<a:theme xmlns:a="http://schemas.openxmlformats.org/drawingml/2006/main" name="1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Keynote_16x9_Template" id="{7C59004B-D6A1-44B7-A392-3A1CE020EAAF}" vid="{E5CB0B85-1E8A-46E6-A524-094511BA9066}"/>
    </a:ext>
  </a:extLst>
</a:theme>
</file>

<file path=ppt/theme/theme5.xml><?xml version="1.0" encoding="utf-8"?>
<a:theme xmlns:a="http://schemas.openxmlformats.org/drawingml/2006/main" name="1_WHITE TEMPLATE">
  <a:themeElements>
    <a:clrScheme name="ppt">
      <a:dk1>
        <a:srgbClr val="505050"/>
      </a:dk1>
      <a:lt1>
        <a:srgbClr val="FFFFFF"/>
      </a:lt1>
      <a:dk2>
        <a:srgbClr val="002050"/>
      </a:dk2>
      <a:lt2>
        <a:srgbClr val="EAEAEA"/>
      </a:lt2>
      <a:accent1>
        <a:srgbClr val="002050"/>
      </a:accent1>
      <a:accent2>
        <a:srgbClr val="0078D7"/>
      </a:accent2>
      <a:accent3>
        <a:srgbClr val="008A00"/>
      </a:accent3>
      <a:accent4>
        <a:srgbClr val="00188F"/>
      </a:accent4>
      <a:accent5>
        <a:srgbClr val="5C2D91"/>
      </a:accent5>
      <a:accent6>
        <a:srgbClr val="B4009E"/>
      </a:accent6>
      <a:hlink>
        <a:srgbClr val="002050"/>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VID_TT_BRAND_16-9_WHITE_Oct_2014.potx" id="{C564F283-C16D-4027-A632-54E31EB1987D}" vid="{27B3D32C-9224-41E9-A662-F35EEB154FFA}"/>
    </a:ext>
  </a:extLst>
</a:theme>
</file>

<file path=ppt/theme/theme6.xml><?xml version="1.0" encoding="utf-8"?>
<a:theme xmlns:a="http://schemas.openxmlformats.org/drawingml/2006/main" name="7_Photography">
  <a:themeElements>
    <a:clrScheme name="EDU_v2_lite">
      <a:dk1>
        <a:srgbClr val="505050"/>
      </a:dk1>
      <a:lt1>
        <a:srgbClr val="FFFFFF"/>
      </a:lt1>
      <a:dk2>
        <a:srgbClr val="0068C5"/>
      </a:dk2>
      <a:lt2>
        <a:srgbClr val="FFFFFF"/>
      </a:lt2>
      <a:accent1>
        <a:srgbClr val="0068C5"/>
      </a:accent1>
      <a:accent2>
        <a:srgbClr val="7FBA00"/>
      </a:accent2>
      <a:accent3>
        <a:srgbClr val="EB3C00"/>
      </a:accent3>
      <a:accent4>
        <a:srgbClr val="00188F"/>
      </a:accent4>
      <a:accent5>
        <a:srgbClr val="FFB900"/>
      </a:accent5>
      <a:accent6>
        <a:srgbClr val="FF8C00"/>
      </a:accent6>
      <a:hlink>
        <a:srgbClr val="0000FF"/>
      </a:hlink>
      <a:folHlink>
        <a:srgbClr val="7030A0"/>
      </a:folHlink>
    </a:clrScheme>
    <a:fontScheme name="EDU">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solidFill>
              <a:schemeClr val="bg2"/>
            </a:solidFill>
          </a:defRPr>
        </a:defPPr>
      </a:lstStyle>
    </a:txDef>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1520</Words>
  <Application>Microsoft Office PowerPoint</Application>
  <PresentationFormat>Widescreen</PresentationFormat>
  <Paragraphs>159</Paragraphs>
  <Slides>11</Slides>
  <Notes>11</Notes>
  <HiddenSlides>0</HiddenSlides>
  <MMClips>0</MMClips>
  <ScaleCrop>false</ScaleCrop>
  <HeadingPairs>
    <vt:vector size="6" baseType="variant">
      <vt:variant>
        <vt:lpstr>Fonts Used</vt:lpstr>
      </vt:variant>
      <vt:variant>
        <vt:i4>13</vt:i4>
      </vt:variant>
      <vt:variant>
        <vt:lpstr>Theme</vt:lpstr>
      </vt:variant>
      <vt:variant>
        <vt:i4>7</vt:i4>
      </vt:variant>
      <vt:variant>
        <vt:lpstr>Slide Titles</vt:lpstr>
      </vt:variant>
      <vt:variant>
        <vt:i4>11</vt:i4>
      </vt:variant>
    </vt:vector>
  </HeadingPairs>
  <TitlesOfParts>
    <vt:vector size="31" baseType="lpstr">
      <vt:lpstr>Arial</vt:lpstr>
      <vt:lpstr>Arial Narrow</vt:lpstr>
      <vt:lpstr>Avenir LT Pro 45 Book</vt:lpstr>
      <vt:lpstr>Calibri</vt:lpstr>
      <vt:lpstr>Calibri Light</vt:lpstr>
      <vt:lpstr>Consolas</vt:lpstr>
      <vt:lpstr>Lucida Grande</vt:lpstr>
      <vt:lpstr>Montserrat</vt:lpstr>
      <vt:lpstr>Segoe UI</vt:lpstr>
      <vt:lpstr>Segoe UI Light</vt:lpstr>
      <vt:lpstr>Segoe UI Semilight</vt:lpstr>
      <vt:lpstr>Times New Roman</vt:lpstr>
      <vt:lpstr>Wingdings</vt:lpstr>
      <vt:lpstr>Office Theme</vt:lpstr>
      <vt:lpstr>1_Office Theme</vt:lpstr>
      <vt:lpstr>Accessibility</vt:lpstr>
      <vt:lpstr>1_5-50002_Ignite_Breakout_Template</vt:lpstr>
      <vt:lpstr>1_WHITE TEMPLATE</vt:lpstr>
      <vt:lpstr>7_Photography</vt:lpstr>
      <vt:lpstr>2_Office Theme</vt:lpstr>
      <vt:lpstr>PowerPoint Presentation</vt:lpstr>
      <vt:lpstr>Inclusive Culture at Microsoft come from both the top down with support from senior leadership and bottom up our employees </vt:lpstr>
      <vt:lpstr>PowerPoint Presentation</vt:lpstr>
      <vt:lpstr>Commonwealth of Pennsylvania   Partnership</vt:lpstr>
      <vt:lpstr>State of California   Partnership</vt:lpstr>
      <vt:lpstr>Creating Accessible Content in Word</vt:lpstr>
      <vt:lpstr>PowerPoint Presentation</vt:lpstr>
      <vt:lpstr>PowerPoint Presentation</vt:lpstr>
      <vt:lpstr>Offering</vt:lpstr>
      <vt:lpstr>PowerPoint Presentation</vt:lpstr>
      <vt:lpstr>Q&amp;A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Sweetland</dc:creator>
  <cp:lastModifiedBy>Christopher Sweetland</cp:lastModifiedBy>
  <cp:revision>1</cp:revision>
  <dcterms:created xsi:type="dcterms:W3CDTF">2018-11-01T18:00:04Z</dcterms:created>
  <dcterms:modified xsi:type="dcterms:W3CDTF">2018-11-16T14:33:36Z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chsweetl@microsoft.com</vt:lpwstr>
  </property>
  <property fmtid="{D5CDD505-2E9C-101B-9397-08002B2CF9AE}" pid="5" name="MSIP_Label_f42aa342-8706-4288-bd11-ebb85995028c_SetDate">
    <vt:lpwstr>2018-11-01T19:41:04.3778471Z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