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9" r:id="rId2"/>
  </p:sldMasterIdLst>
  <p:notesMasterIdLst>
    <p:notesMasterId r:id="rId28"/>
  </p:notesMasterIdLst>
  <p:sldIdLst>
    <p:sldId id="256" r:id="rId3"/>
    <p:sldId id="264" r:id="rId4"/>
    <p:sldId id="284" r:id="rId5"/>
    <p:sldId id="267" r:id="rId6"/>
    <p:sldId id="265" r:id="rId7"/>
    <p:sldId id="269" r:id="rId8"/>
    <p:sldId id="266" r:id="rId9"/>
    <p:sldId id="270" r:id="rId10"/>
    <p:sldId id="268" r:id="rId11"/>
    <p:sldId id="294" r:id="rId12"/>
    <p:sldId id="299" r:id="rId13"/>
    <p:sldId id="272" r:id="rId14"/>
    <p:sldId id="303" r:id="rId15"/>
    <p:sldId id="298" r:id="rId16"/>
    <p:sldId id="304" r:id="rId17"/>
    <p:sldId id="297" r:id="rId18"/>
    <p:sldId id="300" r:id="rId19"/>
    <p:sldId id="296" r:id="rId20"/>
    <p:sldId id="301" r:id="rId21"/>
    <p:sldId id="302" r:id="rId22"/>
    <p:sldId id="273" r:id="rId23"/>
    <p:sldId id="274" r:id="rId24"/>
    <p:sldId id="281" r:id="rId25"/>
    <p:sldId id="292" r:id="rId26"/>
    <p:sldId id="259" r:id="rId27"/>
  </p:sldIdLst>
  <p:sldSz cx="9144000" cy="6858000" type="screen4x3"/>
  <p:notesSz cx="6858000" cy="91440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C89E"/>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45" autoAdjust="0"/>
    <p:restoredTop sz="94660"/>
  </p:normalViewPr>
  <p:slideViewPr>
    <p:cSldViewPr snapToGrid="0">
      <p:cViewPr varScale="1">
        <p:scale>
          <a:sx n="81" d="100"/>
          <a:sy n="81"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046C-45DE-91DF-F5B2EAC60AFE}"/>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046C-45DE-91DF-F5B2EAC60AFE}"/>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046C-45DE-91DF-F5B2EAC60AFE}"/>
            </c:ext>
          </c:extLst>
        </c:ser>
        <c:dLbls>
          <c:showLegendKey val="0"/>
          <c:showVal val="0"/>
          <c:showCatName val="0"/>
          <c:showSerName val="0"/>
          <c:showPercent val="0"/>
          <c:showBubbleSize val="0"/>
        </c:dLbls>
        <c:gapWidth val="150"/>
        <c:shape val="box"/>
        <c:axId val="475946992"/>
        <c:axId val="475948952"/>
        <c:axId val="464353192"/>
      </c:bar3DChart>
      <c:catAx>
        <c:axId val="475946992"/>
        <c:scaling>
          <c:orientation val="minMax"/>
        </c:scaling>
        <c:delete val="0"/>
        <c:axPos val="b"/>
        <c:numFmt formatCode="General" sourceLinked="1"/>
        <c:majorTickMark val="out"/>
        <c:minorTickMark val="none"/>
        <c:tickLblPos val="nextTo"/>
        <c:crossAx val="475948952"/>
        <c:crosses val="autoZero"/>
        <c:auto val="1"/>
        <c:lblAlgn val="ctr"/>
        <c:lblOffset val="100"/>
        <c:noMultiLvlLbl val="0"/>
      </c:catAx>
      <c:valAx>
        <c:axId val="475948952"/>
        <c:scaling>
          <c:orientation val="minMax"/>
        </c:scaling>
        <c:delete val="0"/>
        <c:axPos val="l"/>
        <c:majorGridlines/>
        <c:numFmt formatCode="General" sourceLinked="1"/>
        <c:majorTickMark val="out"/>
        <c:minorTickMark val="none"/>
        <c:tickLblPos val="nextTo"/>
        <c:crossAx val="475946992"/>
        <c:crosses val="autoZero"/>
        <c:crossBetween val="between"/>
      </c:valAx>
      <c:serAx>
        <c:axId val="464353192"/>
        <c:scaling>
          <c:orientation val="minMax"/>
        </c:scaling>
        <c:delete val="0"/>
        <c:axPos val="b"/>
        <c:majorTickMark val="out"/>
        <c:minorTickMark val="none"/>
        <c:tickLblPos val="nextTo"/>
        <c:crossAx val="475948952"/>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709CB0-FB19-477E-A1DD-5AFF9EDF04E9}" type="datetimeFigureOut">
              <a:rPr lang="en-US" smtClean="0"/>
              <a:t>3/13/2018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0EFA94-4F66-456A-8D10-652EA6D05690}" type="slidenum">
              <a:rPr lang="en-US" smtClean="0"/>
              <a:t>‹#›</a:t>
            </a:fld>
            <a:endParaRPr lang="en-US"/>
          </a:p>
        </p:txBody>
      </p:sp>
    </p:spTree>
    <p:extLst>
      <p:ext uri="{BB962C8B-B14F-4D97-AF65-F5344CB8AC3E}">
        <p14:creationId xmlns:p14="http://schemas.microsoft.com/office/powerpoint/2010/main" val="3449226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0EFA94-4F66-456A-8D10-652EA6D05690}" type="slidenum">
              <a:rPr lang="en-US" smtClean="0"/>
              <a:t>1</a:t>
            </a:fld>
            <a:endParaRPr lang="en-US"/>
          </a:p>
        </p:txBody>
      </p:sp>
    </p:spTree>
    <p:extLst>
      <p:ext uri="{BB962C8B-B14F-4D97-AF65-F5344CB8AC3E}">
        <p14:creationId xmlns:p14="http://schemas.microsoft.com/office/powerpoint/2010/main" val="16710996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0EFA94-4F66-456A-8D10-652EA6D05690}" type="slidenum">
              <a:rPr lang="en-US" smtClean="0"/>
              <a:t>12</a:t>
            </a:fld>
            <a:endParaRPr lang="en-US"/>
          </a:p>
        </p:txBody>
      </p:sp>
    </p:spTree>
    <p:extLst>
      <p:ext uri="{BB962C8B-B14F-4D97-AF65-F5344CB8AC3E}">
        <p14:creationId xmlns:p14="http://schemas.microsoft.com/office/powerpoint/2010/main" val="2329006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0EFA94-4F66-456A-8D10-652EA6D05690}" type="slidenum">
              <a:rPr lang="en-US" smtClean="0"/>
              <a:t>21</a:t>
            </a:fld>
            <a:endParaRPr lang="en-US"/>
          </a:p>
        </p:txBody>
      </p:sp>
    </p:spTree>
    <p:extLst>
      <p:ext uri="{BB962C8B-B14F-4D97-AF65-F5344CB8AC3E}">
        <p14:creationId xmlns:p14="http://schemas.microsoft.com/office/powerpoint/2010/main" val="39289830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0EFA94-4F66-456A-8D10-652EA6D05690}" type="slidenum">
              <a:rPr lang="en-US" smtClean="0"/>
              <a:t>22</a:t>
            </a:fld>
            <a:endParaRPr lang="en-US"/>
          </a:p>
        </p:txBody>
      </p:sp>
    </p:spTree>
    <p:extLst>
      <p:ext uri="{BB962C8B-B14F-4D97-AF65-F5344CB8AC3E}">
        <p14:creationId xmlns:p14="http://schemas.microsoft.com/office/powerpoint/2010/main" val="4033422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0EFA94-4F66-456A-8D10-652EA6D05690}" type="slidenum">
              <a:rPr lang="en-US" smtClean="0"/>
              <a:t>2</a:t>
            </a:fld>
            <a:endParaRPr lang="en-US"/>
          </a:p>
        </p:txBody>
      </p:sp>
    </p:spTree>
    <p:extLst>
      <p:ext uri="{BB962C8B-B14F-4D97-AF65-F5344CB8AC3E}">
        <p14:creationId xmlns:p14="http://schemas.microsoft.com/office/powerpoint/2010/main" val="3527119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0EFA94-4F66-456A-8D10-652EA6D05690}" type="slidenum">
              <a:rPr lang="en-US" smtClean="0"/>
              <a:t>3</a:t>
            </a:fld>
            <a:endParaRPr lang="en-US"/>
          </a:p>
        </p:txBody>
      </p:sp>
    </p:spTree>
    <p:extLst>
      <p:ext uri="{BB962C8B-B14F-4D97-AF65-F5344CB8AC3E}">
        <p14:creationId xmlns:p14="http://schemas.microsoft.com/office/powerpoint/2010/main" val="2929147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0EFA94-4F66-456A-8D10-652EA6D05690}" type="slidenum">
              <a:rPr lang="en-US" smtClean="0"/>
              <a:t>4</a:t>
            </a:fld>
            <a:endParaRPr lang="en-US"/>
          </a:p>
        </p:txBody>
      </p:sp>
    </p:spTree>
    <p:extLst>
      <p:ext uri="{BB962C8B-B14F-4D97-AF65-F5344CB8AC3E}">
        <p14:creationId xmlns:p14="http://schemas.microsoft.com/office/powerpoint/2010/main" val="30589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0EFA94-4F66-456A-8D10-652EA6D05690}" type="slidenum">
              <a:rPr lang="en-US" smtClean="0"/>
              <a:t>5</a:t>
            </a:fld>
            <a:endParaRPr lang="en-US"/>
          </a:p>
        </p:txBody>
      </p:sp>
    </p:spTree>
    <p:extLst>
      <p:ext uri="{BB962C8B-B14F-4D97-AF65-F5344CB8AC3E}">
        <p14:creationId xmlns:p14="http://schemas.microsoft.com/office/powerpoint/2010/main" val="1471926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0EFA94-4F66-456A-8D10-652EA6D05690}" type="slidenum">
              <a:rPr lang="en-US" smtClean="0"/>
              <a:t>6</a:t>
            </a:fld>
            <a:endParaRPr lang="en-US"/>
          </a:p>
        </p:txBody>
      </p:sp>
    </p:spTree>
    <p:extLst>
      <p:ext uri="{BB962C8B-B14F-4D97-AF65-F5344CB8AC3E}">
        <p14:creationId xmlns:p14="http://schemas.microsoft.com/office/powerpoint/2010/main" val="2424242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0EFA94-4F66-456A-8D10-652EA6D05690}" type="slidenum">
              <a:rPr lang="en-US" smtClean="0"/>
              <a:t>7</a:t>
            </a:fld>
            <a:endParaRPr lang="en-US"/>
          </a:p>
        </p:txBody>
      </p:sp>
    </p:spTree>
    <p:extLst>
      <p:ext uri="{BB962C8B-B14F-4D97-AF65-F5344CB8AC3E}">
        <p14:creationId xmlns:p14="http://schemas.microsoft.com/office/powerpoint/2010/main" val="2032235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0EFA94-4F66-456A-8D10-652EA6D05690}" type="slidenum">
              <a:rPr lang="en-US" smtClean="0"/>
              <a:t>8</a:t>
            </a:fld>
            <a:endParaRPr lang="en-US"/>
          </a:p>
        </p:txBody>
      </p:sp>
    </p:spTree>
    <p:extLst>
      <p:ext uri="{BB962C8B-B14F-4D97-AF65-F5344CB8AC3E}">
        <p14:creationId xmlns:p14="http://schemas.microsoft.com/office/powerpoint/2010/main" val="37221851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0EFA94-4F66-456A-8D10-652EA6D05690}" type="slidenum">
              <a:rPr lang="en-US" smtClean="0"/>
              <a:t>9</a:t>
            </a:fld>
            <a:endParaRPr lang="en-US"/>
          </a:p>
        </p:txBody>
      </p:sp>
    </p:spTree>
    <p:extLst>
      <p:ext uri="{BB962C8B-B14F-4D97-AF65-F5344CB8AC3E}">
        <p14:creationId xmlns:p14="http://schemas.microsoft.com/office/powerpoint/2010/main" val="39102375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4.jpeg"/><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4.jpeg"/><Relationship Id="rId4" Type="http://schemas.openxmlformats.org/officeDocument/2006/relationships/image" Target="../media/image6.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White Title Page">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hasCustomPrompt="1"/>
          </p:nvPr>
        </p:nvSpPr>
        <p:spPr>
          <a:xfrm>
            <a:off x="2903344" y="164592"/>
            <a:ext cx="6080233" cy="5869487"/>
          </a:xfrm>
          <a:prstGeom prst="rect">
            <a:avLst/>
          </a:prstGeom>
        </p:spPr>
        <p:txBody>
          <a:bodyPr vert="horz" lIns="91440" tIns="45720" rIns="91440" bIns="45720" rtlCol="0" anchor="ctr">
            <a:normAutofit/>
          </a:bodyPr>
          <a:lstStyle>
            <a:lvl1pPr>
              <a:defRPr sz="4000" b="1"/>
            </a:lvl1pPr>
          </a:lstStyle>
          <a:p>
            <a:r>
              <a:rPr lang="en-US" dirty="0" smtClean="0"/>
              <a:t>CLICK TO EDIT MASTER TITLE</a:t>
            </a:r>
            <a:endParaRPr lang="en-US" dirty="0"/>
          </a:p>
        </p:txBody>
      </p:sp>
      <p:sp>
        <p:nvSpPr>
          <p:cNvPr id="7" name="Rectangle 6"/>
          <p:cNvSpPr/>
          <p:nvPr userDrawn="1"/>
        </p:nvSpPr>
        <p:spPr>
          <a:xfrm>
            <a:off x="2" y="-19707"/>
            <a:ext cx="2707281" cy="6877707"/>
          </a:xfrm>
          <a:prstGeom prst="rect">
            <a:avLst/>
          </a:prstGeom>
          <a:solidFill>
            <a:srgbClr val="41061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prstClr val="white"/>
              </a:solidFill>
            </a:endParaRPr>
          </a:p>
        </p:txBody>
      </p:sp>
      <p:pic>
        <p:nvPicPr>
          <p:cNvPr id="8" name="Picture 7" title="Mississippi State University: Learning Service Research"/>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44901" y="-806825"/>
            <a:ext cx="2790250" cy="5999749"/>
          </a:xfrm>
          <a:prstGeom prst="rect">
            <a:avLst/>
          </a:prstGeom>
        </p:spPr>
      </p:pic>
      <p:sp>
        <p:nvSpPr>
          <p:cNvPr id="12" name="Text Placeholder 11"/>
          <p:cNvSpPr>
            <a:spLocks noGrp="1"/>
          </p:cNvSpPr>
          <p:nvPr>
            <p:ph type="body" sz="quarter" idx="10" hasCustomPrompt="1"/>
          </p:nvPr>
        </p:nvSpPr>
        <p:spPr>
          <a:xfrm>
            <a:off x="2903344" y="6209047"/>
            <a:ext cx="1491999" cy="496888"/>
          </a:xfrm>
        </p:spPr>
        <p:txBody>
          <a:bodyPr anchor="ctr">
            <a:noAutofit/>
          </a:bodyPr>
          <a:lstStyle>
            <a:lvl1pPr marL="0" indent="0">
              <a:buNone/>
              <a:defRPr sz="16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dirty="0" smtClean="0"/>
              <a:t>Date</a:t>
            </a:r>
            <a:endParaRPr lang="en-US" dirty="0"/>
          </a:p>
        </p:txBody>
      </p:sp>
      <p:sp>
        <p:nvSpPr>
          <p:cNvPr id="14" name="Text Placeholder 13"/>
          <p:cNvSpPr>
            <a:spLocks noGrp="1"/>
          </p:cNvSpPr>
          <p:nvPr>
            <p:ph type="body" sz="quarter" idx="11" hasCustomPrompt="1"/>
          </p:nvPr>
        </p:nvSpPr>
        <p:spPr>
          <a:xfrm>
            <a:off x="4603751" y="6208715"/>
            <a:ext cx="4379913" cy="496887"/>
          </a:xfrm>
        </p:spPr>
        <p:txBody>
          <a:bodyPr anchor="ctr">
            <a:normAutofit/>
          </a:bodyPr>
          <a:lstStyle>
            <a:lvl1pPr marL="0" indent="0" algn="r">
              <a:buNone/>
              <a:defRPr sz="1600">
                <a:solidFill>
                  <a:schemeClr val="tx1"/>
                </a:solidFill>
              </a:defRPr>
            </a:lvl1pPr>
          </a:lstStyle>
          <a:p>
            <a:pPr algn="r"/>
            <a:r>
              <a:rPr lang="en-US" dirty="0" smtClean="0"/>
              <a:t>Footer / Event Location / Sponsor / Etc.</a:t>
            </a:r>
            <a:endParaRPr lang="en-US" dirty="0"/>
          </a:p>
        </p:txBody>
      </p:sp>
      <p:pic>
        <p:nvPicPr>
          <p:cNvPr id="3" name="Picture 2" descr="NRTC: National Research and Training Center on Blindness and Low Vision at Mississippi State University" title="NRTC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 y="5105400"/>
            <a:ext cx="2705035" cy="1752600"/>
          </a:xfrm>
          <a:prstGeom prst="rect">
            <a:avLst/>
          </a:prstGeom>
        </p:spPr>
      </p:pic>
    </p:spTree>
    <p:extLst>
      <p:ext uri="{BB962C8B-B14F-4D97-AF65-F5344CB8AC3E}">
        <p14:creationId xmlns:p14="http://schemas.microsoft.com/office/powerpoint/2010/main" val="5752867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White Title &amp; Two Column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9459" y="274639"/>
            <a:ext cx="8287342" cy="1143000"/>
          </a:xfrm>
        </p:spPr>
        <p:txBody>
          <a:bodyPr/>
          <a:lstStyle>
            <a:lvl1pPr>
              <a:defRPr>
                <a:solidFill>
                  <a:srgbClr val="660000"/>
                </a:solidFill>
              </a:defRPr>
            </a:lvl1pPr>
          </a:lstStyle>
          <a:p>
            <a:r>
              <a:rPr lang="en-US" dirty="0" smtClean="0"/>
              <a:t>Click to edit slide title</a:t>
            </a:r>
            <a:endParaRPr lang="en-US" dirty="0"/>
          </a:p>
        </p:txBody>
      </p:sp>
      <p:sp>
        <p:nvSpPr>
          <p:cNvPr id="3" name="Content Placeholder 2"/>
          <p:cNvSpPr>
            <a:spLocks noGrp="1"/>
          </p:cNvSpPr>
          <p:nvPr>
            <p:ph sz="half" idx="1" hasCustomPrompt="1"/>
          </p:nvPr>
        </p:nvSpPr>
        <p:spPr>
          <a:xfrm>
            <a:off x="399459" y="1600203"/>
            <a:ext cx="4097003" cy="4389120"/>
          </a:xfrm>
        </p:spPr>
        <p:txBody>
          <a:bodyPr/>
          <a:lstStyle>
            <a:lvl1pPr marL="342900" marR="0" indent="-342900" algn="l" defTabSz="342900" rtl="0" eaLnBrk="1" fontAlgn="auto" latinLnBrk="0" hangingPunct="1">
              <a:lnSpc>
                <a:spcPct val="100000"/>
              </a:lnSpc>
              <a:spcBef>
                <a:spcPct val="20000"/>
              </a:spcBef>
              <a:spcAft>
                <a:spcPts val="0"/>
              </a:spcAft>
              <a:buClrTx/>
              <a:buSzTx/>
              <a:buFont typeface="Wingdings" panose="05000000000000000000" pitchFamily="2" charset="2"/>
              <a:buChar char="§"/>
              <a:tabLst/>
              <a:defRPr sz="2800" baseline="0">
                <a:latin typeface="Tahoma" panose="020B0604030504040204" pitchFamily="34" charset="0"/>
                <a:ea typeface="Tahoma" panose="020B0604030504040204" pitchFamily="34" charset="0"/>
                <a:cs typeface="Tahoma" panose="020B0604030504040204" pitchFamily="34" charset="0"/>
              </a:defRPr>
            </a:lvl1pPr>
            <a:lvl2pPr marL="628650" marR="0" indent="-285750" algn="l" defTabSz="342900" rtl="0" eaLnBrk="1" fontAlgn="auto" latinLnBrk="0" hangingPunct="1">
              <a:lnSpc>
                <a:spcPct val="100000"/>
              </a:lnSpc>
              <a:spcBef>
                <a:spcPct val="20000"/>
              </a:spcBef>
              <a:spcAft>
                <a:spcPts val="0"/>
              </a:spcAft>
              <a:buClrTx/>
              <a:buSzTx/>
              <a:buFont typeface="Arial" panose="020B0604020202020204" pitchFamily="34" charset="0"/>
              <a:buChar char="•"/>
              <a:tabLst/>
              <a:defRPr sz="2400">
                <a:latin typeface="Tahoma" panose="020B0604030504040204" pitchFamily="34" charset="0"/>
                <a:ea typeface="Tahoma" panose="020B0604030504040204" pitchFamily="34" charset="0"/>
                <a:cs typeface="Tahoma" panose="020B0604030504040204" pitchFamily="34" charset="0"/>
              </a:defRPr>
            </a:lvl2pPr>
            <a:lvl3pPr marL="914400" marR="0" indent="-228600" algn="l" defTabSz="342900" rtl="0" eaLnBrk="1" fontAlgn="auto" latinLnBrk="0" hangingPunct="1">
              <a:lnSpc>
                <a:spcPct val="100000"/>
              </a:lnSpc>
              <a:spcBef>
                <a:spcPct val="20000"/>
              </a:spcBef>
              <a:spcAft>
                <a:spcPts val="0"/>
              </a:spcAft>
              <a:buClrTx/>
              <a:buSzTx/>
              <a:buFont typeface="Tahoma" panose="020B0604030504040204" pitchFamily="34" charset="0"/>
              <a:buChar char="−"/>
              <a:tabLst/>
              <a:defRPr sz="2000">
                <a:latin typeface="Tahoma" panose="020B0604030504040204" pitchFamily="34" charset="0"/>
                <a:ea typeface="Tahoma" panose="020B0604030504040204" pitchFamily="34" charset="0"/>
                <a:cs typeface="Tahoma" panose="020B0604030504040204" pitchFamily="34" charset="0"/>
              </a:defRPr>
            </a:lvl3pPr>
            <a:lvl4pPr marL="1113235" marR="0" indent="-171450" algn="l" defTabSz="342900" rtl="0" eaLnBrk="1" fontAlgn="auto" latinLnBrk="0" hangingPunct="1">
              <a:lnSpc>
                <a:spcPct val="100000"/>
              </a:lnSpc>
              <a:spcBef>
                <a:spcPct val="20000"/>
              </a:spcBef>
              <a:spcAft>
                <a:spcPts val="0"/>
              </a:spcAft>
              <a:buClrTx/>
              <a:buSzTx/>
              <a:buFont typeface="Wingdings" panose="05000000000000000000" pitchFamily="2" charset="2"/>
              <a:buChar char="§"/>
              <a:tabLst/>
              <a:defRPr sz="1800">
                <a:latin typeface="Tahoma" panose="020B0604030504040204" pitchFamily="34" charset="0"/>
                <a:ea typeface="Tahoma" panose="020B0604030504040204" pitchFamily="34" charset="0"/>
                <a:cs typeface="Tahoma" panose="020B0604030504040204" pitchFamily="34" charset="0"/>
              </a:defRPr>
            </a:lvl4pPr>
            <a:lvl5pPr marL="1331119" marR="0" indent="-171450" algn="l" defTabSz="342900" rtl="0" eaLnBrk="1" fontAlgn="auto" latinLnBrk="0" hangingPunct="1">
              <a:lnSpc>
                <a:spcPct val="100000"/>
              </a:lnSpc>
              <a:spcBef>
                <a:spcPct val="20000"/>
              </a:spcBef>
              <a:spcAft>
                <a:spcPts val="0"/>
              </a:spcAft>
              <a:buClrTx/>
              <a:buSzTx/>
              <a:buFont typeface="Arial" panose="020B0604020202020204" pitchFamily="34" charset="0"/>
              <a:buChar char="•"/>
              <a:tabLst/>
              <a:defRPr sz="1800">
                <a:latin typeface="Tahoma" panose="020B0604030504040204" pitchFamily="34" charset="0"/>
                <a:ea typeface="Tahoma" panose="020B0604030504040204" pitchFamily="34" charset="0"/>
                <a:cs typeface="Tahoma" panose="020B0604030504040204" pitchFamily="34" charset="0"/>
              </a:defRPr>
            </a:lvl5pPr>
            <a:lvl6pPr marL="1540669" marR="0" indent="-171450" algn="l" defTabSz="342900" rtl="0" eaLnBrk="1" fontAlgn="auto" latinLnBrk="0" hangingPunct="1">
              <a:lnSpc>
                <a:spcPct val="100000"/>
              </a:lnSpc>
              <a:spcBef>
                <a:spcPct val="20000"/>
              </a:spcBef>
              <a:spcAft>
                <a:spcPts val="0"/>
              </a:spcAft>
              <a:buClrTx/>
              <a:buSzTx/>
              <a:buFont typeface="Tahoma" panose="020B0604030504040204" pitchFamily="34" charset="0"/>
              <a:buChar char="−"/>
              <a:tabLst/>
              <a:defRPr sz="1800">
                <a:latin typeface="Tahoma" panose="020B0604030504040204" pitchFamily="34" charset="0"/>
                <a:ea typeface="Tahoma" panose="020B0604030504040204" pitchFamily="34" charset="0"/>
                <a:cs typeface="Tahoma" panose="020B0604030504040204" pitchFamily="34" charset="0"/>
              </a:defRPr>
            </a:lvl6pPr>
            <a:lvl7pPr>
              <a:defRPr sz="1350"/>
            </a:lvl7pPr>
            <a:lvl8pPr>
              <a:defRPr sz="1350"/>
            </a:lvl8pPr>
            <a:lvl9pPr>
              <a:defRPr sz="1350"/>
            </a:lvl9pPr>
          </a:lstStyle>
          <a:p>
            <a:pPr lvl="0"/>
            <a:r>
              <a:rPr lang="en-US" dirty="0" smtClean="0"/>
              <a:t>Click to edit slide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endParaRPr lang="en-US" dirty="0"/>
          </a:p>
        </p:txBody>
      </p:sp>
      <p:sp>
        <p:nvSpPr>
          <p:cNvPr id="4" name="Content Placeholder 3"/>
          <p:cNvSpPr>
            <a:spLocks noGrp="1"/>
          </p:cNvSpPr>
          <p:nvPr>
            <p:ph sz="half" idx="2" hasCustomPrompt="1"/>
          </p:nvPr>
        </p:nvSpPr>
        <p:spPr>
          <a:xfrm>
            <a:off x="4732040" y="1600202"/>
            <a:ext cx="3954763" cy="4389120"/>
          </a:xfrm>
        </p:spPr>
        <p:txBody>
          <a:bodyPr/>
          <a:lstStyle>
            <a:lvl1pPr marL="385763" marR="0" indent="-385763" algn="l" defTabSz="342900" rtl="0" eaLnBrk="1" fontAlgn="auto" latinLnBrk="0" hangingPunct="1">
              <a:lnSpc>
                <a:spcPct val="100000"/>
              </a:lnSpc>
              <a:spcBef>
                <a:spcPct val="20000"/>
              </a:spcBef>
              <a:spcAft>
                <a:spcPts val="0"/>
              </a:spcAft>
              <a:buClrTx/>
              <a:buSzTx/>
              <a:buFont typeface="Wingdings" panose="05000000000000000000" pitchFamily="2" charset="2"/>
              <a:buChar char="§"/>
              <a:tabLst/>
              <a:defRPr sz="2800"/>
            </a:lvl1pPr>
            <a:lvl2pPr marL="628650" marR="0" indent="-228600" algn="l" defTabSz="342900" rtl="0" eaLnBrk="1" fontAlgn="auto" latinLnBrk="0" hangingPunct="1">
              <a:lnSpc>
                <a:spcPct val="100000"/>
              </a:lnSpc>
              <a:spcBef>
                <a:spcPct val="20000"/>
              </a:spcBef>
              <a:spcAft>
                <a:spcPts val="0"/>
              </a:spcAft>
              <a:buClrTx/>
              <a:buSzTx/>
              <a:tabLst/>
              <a:defRPr sz="2400"/>
            </a:lvl2pPr>
            <a:lvl3pPr marL="903288" marR="0" indent="-217488" algn="l" defTabSz="342900" rtl="0" eaLnBrk="1" fontAlgn="auto" latinLnBrk="0" hangingPunct="1">
              <a:lnSpc>
                <a:spcPct val="100000"/>
              </a:lnSpc>
              <a:spcBef>
                <a:spcPct val="20000"/>
              </a:spcBef>
              <a:spcAft>
                <a:spcPts val="0"/>
              </a:spcAft>
              <a:buClrTx/>
              <a:buSzTx/>
              <a:buFont typeface="Tahoma" panose="020B0604030504040204" pitchFamily="34" charset="0"/>
              <a:buChar char="−"/>
              <a:tabLst/>
              <a:defRPr sz="2000"/>
            </a:lvl3pPr>
            <a:lvl4pPr marL="1113235" marR="0" indent="-171450" algn="l" defTabSz="342900" rtl="0" eaLnBrk="1" fontAlgn="auto" latinLnBrk="0" hangingPunct="1">
              <a:lnSpc>
                <a:spcPct val="100000"/>
              </a:lnSpc>
              <a:spcBef>
                <a:spcPct val="20000"/>
              </a:spcBef>
              <a:spcAft>
                <a:spcPts val="0"/>
              </a:spcAft>
              <a:buClrTx/>
              <a:buSzTx/>
              <a:buFont typeface="Wingdings" panose="05000000000000000000" pitchFamily="2" charset="2"/>
              <a:buChar char="§"/>
              <a:tabLst/>
              <a:defRPr sz="1800"/>
            </a:lvl4pPr>
            <a:lvl5pPr marL="1331119" marR="0" indent="-171450" algn="l" defTabSz="342900" rtl="0" eaLnBrk="1" fontAlgn="auto" latinLnBrk="0" hangingPunct="1">
              <a:lnSpc>
                <a:spcPct val="100000"/>
              </a:lnSpc>
              <a:spcBef>
                <a:spcPct val="20000"/>
              </a:spcBef>
              <a:spcAft>
                <a:spcPts val="0"/>
              </a:spcAft>
              <a:buClrTx/>
              <a:buSzTx/>
              <a:buFont typeface="Arial" panose="020B0604020202020204" pitchFamily="34" charset="0"/>
              <a:buChar char="•"/>
              <a:tabLst/>
              <a:defRPr sz="1800"/>
            </a:lvl5pPr>
            <a:lvl6pPr marL="1540669" marR="0" indent="-171450" algn="l" defTabSz="342900" rtl="0" eaLnBrk="1" fontAlgn="auto" latinLnBrk="0" hangingPunct="1">
              <a:lnSpc>
                <a:spcPct val="100000"/>
              </a:lnSpc>
              <a:spcBef>
                <a:spcPct val="20000"/>
              </a:spcBef>
              <a:spcAft>
                <a:spcPts val="0"/>
              </a:spcAft>
              <a:buClrTx/>
              <a:buSzTx/>
              <a:buFont typeface="Tahoma" panose="020B0604030504040204" pitchFamily="34" charset="0"/>
              <a:buChar char="−"/>
              <a:tabLst/>
              <a:defRPr sz="1800"/>
            </a:lvl6pPr>
            <a:lvl7pPr>
              <a:defRPr sz="1350"/>
            </a:lvl7pPr>
            <a:lvl8pPr>
              <a:defRPr sz="1350"/>
            </a:lvl8pPr>
            <a:lvl9pPr>
              <a:defRPr sz="1350"/>
            </a:lvl9pPr>
          </a:lstStyle>
          <a:p>
            <a:pPr lvl="0"/>
            <a:r>
              <a:rPr lang="en-US" dirty="0" smtClean="0"/>
              <a:t>Click to edit slide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0"/>
            <a:endParaRPr lang="en-US" dirty="0"/>
          </a:p>
        </p:txBody>
      </p:sp>
    </p:spTree>
    <p:extLst>
      <p:ext uri="{BB962C8B-B14F-4D97-AF65-F5344CB8AC3E}">
        <p14:creationId xmlns:p14="http://schemas.microsoft.com/office/powerpoint/2010/main" val="29912919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 Title Photos &amp; 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902806" y="274639"/>
            <a:ext cx="6010636" cy="741363"/>
          </a:xfrm>
        </p:spPr>
        <p:txBody>
          <a:bodyPr>
            <a:noAutofit/>
          </a:bodyPr>
          <a:lstStyle>
            <a:lvl1pPr>
              <a:defRPr sz="3200"/>
            </a:lvl1pPr>
          </a:lstStyle>
          <a:p>
            <a:r>
              <a:rPr lang="en-US" dirty="0" smtClean="0"/>
              <a:t>Click to edit slide title</a:t>
            </a:r>
            <a:endParaRPr lang="en-US" dirty="0"/>
          </a:p>
        </p:txBody>
      </p:sp>
      <p:sp>
        <p:nvSpPr>
          <p:cNvPr id="3" name="Text Placeholder 2"/>
          <p:cNvSpPr>
            <a:spLocks noGrp="1"/>
          </p:cNvSpPr>
          <p:nvPr>
            <p:ph type="body" idx="1" hasCustomPrompt="1"/>
          </p:nvPr>
        </p:nvSpPr>
        <p:spPr>
          <a:xfrm>
            <a:off x="2881290" y="1215234"/>
            <a:ext cx="2926080" cy="639763"/>
          </a:xfrm>
        </p:spPr>
        <p:txBody>
          <a:bodyPr anchor="ctr">
            <a:noAutofit/>
          </a:bodyPr>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slide text</a:t>
            </a:r>
          </a:p>
        </p:txBody>
      </p:sp>
      <p:sp>
        <p:nvSpPr>
          <p:cNvPr id="4" name="Content Placeholder 3"/>
          <p:cNvSpPr>
            <a:spLocks noGrp="1"/>
          </p:cNvSpPr>
          <p:nvPr>
            <p:ph sz="half" idx="2" hasCustomPrompt="1"/>
          </p:nvPr>
        </p:nvSpPr>
        <p:spPr>
          <a:xfrm>
            <a:off x="2881290" y="1854994"/>
            <a:ext cx="2926080" cy="3859794"/>
          </a:xfrm>
        </p:spPr>
        <p:txBody>
          <a:bodyPr>
            <a:normAutofit/>
          </a:bodyPr>
          <a:lstStyle>
            <a:lvl1pPr>
              <a:defRPr sz="2400"/>
            </a:lvl1pPr>
            <a:lvl2pPr>
              <a:defRPr sz="2000"/>
            </a:lvl2pPr>
            <a:lvl3pPr>
              <a:defRPr sz="2000"/>
            </a:lvl3pPr>
            <a:lvl4pPr>
              <a:defRPr sz="2000"/>
            </a:lvl4pPr>
            <a:lvl5pPr>
              <a:defRPr sz="2000"/>
            </a:lvl5pPr>
            <a:lvl6pPr>
              <a:defRPr sz="1200"/>
            </a:lvl6pPr>
            <a:lvl7pPr>
              <a:defRPr sz="1200"/>
            </a:lvl7pPr>
            <a:lvl8pPr>
              <a:defRPr sz="1200"/>
            </a:lvl8pPr>
            <a:lvl9pPr>
              <a:defRPr sz="1200"/>
            </a:lvl9p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hasCustomPrompt="1"/>
          </p:nvPr>
        </p:nvSpPr>
        <p:spPr>
          <a:xfrm>
            <a:off x="5987362" y="1215234"/>
            <a:ext cx="2926080" cy="639763"/>
          </a:xfrm>
        </p:spPr>
        <p:txBody>
          <a:bodyPr anchor="ctr">
            <a:noAutofit/>
          </a:bodyPr>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slide text</a:t>
            </a:r>
          </a:p>
        </p:txBody>
      </p:sp>
      <p:sp>
        <p:nvSpPr>
          <p:cNvPr id="6" name="Content Placeholder 5"/>
          <p:cNvSpPr>
            <a:spLocks noGrp="1"/>
          </p:cNvSpPr>
          <p:nvPr>
            <p:ph sz="quarter" idx="4" hasCustomPrompt="1"/>
          </p:nvPr>
        </p:nvSpPr>
        <p:spPr>
          <a:xfrm>
            <a:off x="5997636" y="1854994"/>
            <a:ext cx="2926080" cy="3859794"/>
          </a:xfrm>
        </p:spPr>
        <p:txBody>
          <a:bodyPr>
            <a:normAutofit/>
          </a:bodyPr>
          <a:lstStyle>
            <a:lvl1pPr>
              <a:defRPr sz="2400"/>
            </a:lvl1pPr>
            <a:lvl2pPr>
              <a:defRPr sz="2000"/>
            </a:lvl2pPr>
            <a:lvl3pPr>
              <a:defRPr sz="2000"/>
            </a:lvl3pPr>
            <a:lvl4pPr>
              <a:defRPr sz="2000"/>
            </a:lvl4pPr>
            <a:lvl5pPr>
              <a:defRPr sz="2000"/>
            </a:lvl5pPr>
            <a:lvl6pPr>
              <a:defRPr sz="1200"/>
            </a:lvl6pPr>
            <a:lvl7pPr>
              <a:defRPr sz="1200"/>
            </a:lvl7pPr>
            <a:lvl8pPr>
              <a:defRPr sz="1200"/>
            </a:lvl8pPr>
            <a:lvl9pPr>
              <a:defRPr sz="1200"/>
            </a:lvl9p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Picture Placeholder 2"/>
          <p:cNvSpPr>
            <a:spLocks noGrp="1"/>
          </p:cNvSpPr>
          <p:nvPr>
            <p:ph type="pic" idx="13"/>
          </p:nvPr>
        </p:nvSpPr>
        <p:spPr>
          <a:xfrm>
            <a:off x="213043" y="274639"/>
            <a:ext cx="2452414" cy="2623723"/>
          </a:xfrm>
          <a:noFill/>
        </p:spPr>
        <p:txBody>
          <a:bodyPr>
            <a:normAutofit/>
          </a:bodyPr>
          <a:lstStyle>
            <a:lvl1pPr marL="0" indent="0">
              <a:buNone/>
              <a:defRPr sz="18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
        <p:nvSpPr>
          <p:cNvPr id="12" name="Picture Placeholder 2"/>
          <p:cNvSpPr>
            <a:spLocks noGrp="1"/>
          </p:cNvSpPr>
          <p:nvPr>
            <p:ph type="pic" idx="14"/>
          </p:nvPr>
        </p:nvSpPr>
        <p:spPr>
          <a:xfrm>
            <a:off x="213043" y="3116479"/>
            <a:ext cx="2452414" cy="2598308"/>
          </a:xfrm>
          <a:noFill/>
        </p:spPr>
        <p:txBody>
          <a:bodyPr>
            <a:normAutofit/>
          </a:bodyPr>
          <a:lstStyle>
            <a:lvl1pPr marL="0" indent="0">
              <a:buNone/>
              <a:defRPr sz="18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Tree>
    <p:extLst>
      <p:ext uri="{BB962C8B-B14F-4D97-AF65-F5344CB8AC3E}">
        <p14:creationId xmlns:p14="http://schemas.microsoft.com/office/powerpoint/2010/main" val="134459391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 Image and Text">
    <p:bg>
      <p:bgPr>
        <a:solidFill>
          <a:schemeClr val="bg1"/>
        </a:solidFill>
        <a:effectLst/>
      </p:bgPr>
    </p:bg>
    <p:spTree>
      <p:nvGrpSpPr>
        <p:cNvPr id="1" name=""/>
        <p:cNvGrpSpPr/>
        <p:nvPr/>
      </p:nvGrpSpPr>
      <p:grpSpPr>
        <a:xfrm>
          <a:off x="0" y="0"/>
          <a:ext cx="0" cy="0"/>
          <a:chOff x="0" y="0"/>
          <a:chExt cx="0" cy="0"/>
        </a:xfrm>
      </p:grpSpPr>
      <p:sp>
        <p:nvSpPr>
          <p:cNvPr id="6" name="Picture Placeholder 2"/>
          <p:cNvSpPr>
            <a:spLocks noGrp="1"/>
          </p:cNvSpPr>
          <p:nvPr>
            <p:ph type="pic" idx="13"/>
          </p:nvPr>
        </p:nvSpPr>
        <p:spPr>
          <a:xfrm>
            <a:off x="216723" y="348214"/>
            <a:ext cx="3890524" cy="5233432"/>
          </a:xfrm>
          <a:noFill/>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
        <p:nvSpPr>
          <p:cNvPr id="7" name="Content Placeholder 2"/>
          <p:cNvSpPr>
            <a:spLocks noGrp="1"/>
          </p:cNvSpPr>
          <p:nvPr>
            <p:ph idx="1" hasCustomPrompt="1"/>
          </p:nvPr>
        </p:nvSpPr>
        <p:spPr>
          <a:xfrm>
            <a:off x="4363310" y="348216"/>
            <a:ext cx="4435005" cy="5305123"/>
          </a:xfrm>
        </p:spPr>
        <p:txBody>
          <a:bodyPr/>
          <a:lstStyle>
            <a:lvl1pPr marL="342900" indent="-342900">
              <a:buFont typeface="Wingdings" panose="05000000000000000000" pitchFamily="2" charset="2"/>
              <a:buChar char="§"/>
              <a:defRPr sz="3200"/>
            </a:lvl1pPr>
            <a:lvl2pPr marL="685800" indent="-300038">
              <a:buFont typeface="Arial" panose="020B0604020202020204" pitchFamily="34" charset="0"/>
              <a:buChar char="•"/>
              <a:defRPr sz="2800"/>
            </a:lvl2pPr>
            <a:lvl3pPr>
              <a:defRPr sz="2400"/>
            </a:lvl3pPr>
            <a:lvl4pPr marL="1072754" indent="-171450">
              <a:defRPr sz="2000"/>
            </a:lvl4pPr>
            <a:lvl5pPr marL="1282304" indent="-171450">
              <a:defRPr sz="2000"/>
            </a:lvl5pPr>
            <a:lvl6pPr>
              <a:defRPr sz="2000"/>
            </a:lvl6pPr>
            <a:lvl7pPr>
              <a:defRPr sz="1500"/>
            </a:lvl7pPr>
            <a:lvl8pPr>
              <a:defRPr sz="1500"/>
            </a:lvl8pPr>
            <a:lvl9pPr>
              <a:defRPr sz="1500"/>
            </a:lvl9p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endParaRPr lang="en-US" dirty="0"/>
          </a:p>
        </p:txBody>
      </p:sp>
    </p:spTree>
    <p:extLst>
      <p:ext uri="{BB962C8B-B14F-4D97-AF65-F5344CB8AC3E}">
        <p14:creationId xmlns:p14="http://schemas.microsoft.com/office/powerpoint/2010/main" val="303174100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White Title Text &amp;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0901" y="273051"/>
            <a:ext cx="5050305" cy="1162051"/>
          </a:xfrm>
        </p:spPr>
        <p:txBody>
          <a:bodyPr anchor="ctr"/>
          <a:lstStyle>
            <a:lvl1pPr algn="l">
              <a:defRPr sz="3200" b="1"/>
            </a:lvl1pPr>
          </a:lstStyle>
          <a:p>
            <a:r>
              <a:rPr lang="en-US" dirty="0" smtClean="0"/>
              <a:t>Click to edit slide title</a:t>
            </a:r>
            <a:endParaRPr lang="en-US" dirty="0"/>
          </a:p>
        </p:txBody>
      </p:sp>
      <p:sp>
        <p:nvSpPr>
          <p:cNvPr id="3" name="Content Placeholder 2"/>
          <p:cNvSpPr>
            <a:spLocks noGrp="1"/>
          </p:cNvSpPr>
          <p:nvPr>
            <p:ph idx="1" hasCustomPrompt="1"/>
          </p:nvPr>
        </p:nvSpPr>
        <p:spPr>
          <a:xfrm>
            <a:off x="5964623" y="273054"/>
            <a:ext cx="2722179" cy="5380285"/>
          </a:xfrm>
        </p:spPr>
        <p:txBody>
          <a:bodyPr/>
          <a:lstStyle>
            <a:lvl1pPr>
              <a:defRPr sz="2400"/>
            </a:lvl1pPr>
            <a:lvl2pPr>
              <a:defRPr sz="2000"/>
            </a:lvl2pPr>
            <a:lvl3pPr marL="914400" indent="-228600">
              <a:defRPr sz="2000"/>
            </a:lvl3pPr>
            <a:lvl4pPr marL="1200150" indent="-285750">
              <a:buFont typeface="Wingdings" panose="05000000000000000000" pitchFamily="2" charset="2"/>
              <a:buChar char="§"/>
              <a:defRPr sz="1500" baseline="0"/>
            </a:lvl4pPr>
            <a:lvl5pPr marL="1143000" indent="0">
              <a:buNone/>
              <a:defRPr sz="1500" baseline="30000"/>
            </a:lvl5pPr>
            <a:lvl6pPr>
              <a:defRPr sz="1500" baseline="30000"/>
            </a:lvl6pPr>
            <a:lvl7pPr>
              <a:defRPr sz="1500"/>
            </a:lvl7pPr>
            <a:lvl8pPr>
              <a:defRPr sz="1500"/>
            </a:lvl8pPr>
            <a:lvl9pPr>
              <a:defRPr sz="1500"/>
            </a:lvl9pPr>
          </a:lstStyle>
          <a:p>
            <a:pPr lvl="0"/>
            <a:r>
              <a:rPr lang="en-US" dirty="0" smtClean="0"/>
              <a:t>Click to edit text</a:t>
            </a:r>
          </a:p>
          <a:p>
            <a:pPr lvl="1"/>
            <a:r>
              <a:rPr lang="en-US" dirty="0" smtClean="0"/>
              <a:t>2nd level</a:t>
            </a:r>
          </a:p>
          <a:p>
            <a:pPr lvl="2"/>
            <a:r>
              <a:rPr lang="en-US" dirty="0" smtClean="0"/>
              <a:t>3rd level</a:t>
            </a:r>
          </a:p>
        </p:txBody>
      </p:sp>
      <p:sp>
        <p:nvSpPr>
          <p:cNvPr id="4" name="Text Placeholder 3"/>
          <p:cNvSpPr>
            <a:spLocks noGrp="1"/>
          </p:cNvSpPr>
          <p:nvPr>
            <p:ph type="body" sz="half" idx="2" hasCustomPrompt="1"/>
          </p:nvPr>
        </p:nvSpPr>
        <p:spPr>
          <a:xfrm>
            <a:off x="460901" y="1435104"/>
            <a:ext cx="5050305" cy="4218235"/>
          </a:xfrm>
        </p:spPr>
        <p:txBody>
          <a:bodyPr>
            <a:normAutofit/>
          </a:bodyPr>
          <a:lstStyle>
            <a:lvl1pPr marL="0" indent="0">
              <a:buNone/>
              <a:defRPr sz="28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smtClean="0"/>
              <a:t>Click to edit slide text</a:t>
            </a:r>
          </a:p>
        </p:txBody>
      </p:sp>
    </p:spTree>
    <p:extLst>
      <p:ext uri="{BB962C8B-B14F-4D97-AF65-F5344CB8AC3E}">
        <p14:creationId xmlns:p14="http://schemas.microsoft.com/office/powerpoint/2010/main" val="415218676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 Image">
    <p:bg>
      <p:bgPr>
        <a:solidFill>
          <a:schemeClr val="bg1"/>
        </a:solidFill>
        <a:effectLst/>
      </p:bgPr>
    </p:bg>
    <p:spTree>
      <p:nvGrpSpPr>
        <p:cNvPr id="1" name=""/>
        <p:cNvGrpSpPr/>
        <p:nvPr/>
      </p:nvGrpSpPr>
      <p:grpSpPr>
        <a:xfrm>
          <a:off x="0" y="0"/>
          <a:ext cx="0" cy="0"/>
          <a:chOff x="0" y="0"/>
          <a:chExt cx="0" cy="0"/>
        </a:xfrm>
      </p:grpSpPr>
      <p:sp>
        <p:nvSpPr>
          <p:cNvPr id="6" name="Picture Placeholder 2"/>
          <p:cNvSpPr>
            <a:spLocks noGrp="1"/>
          </p:cNvSpPr>
          <p:nvPr>
            <p:ph type="pic" idx="13"/>
          </p:nvPr>
        </p:nvSpPr>
        <p:spPr>
          <a:xfrm>
            <a:off x="401087" y="430146"/>
            <a:ext cx="8397229" cy="5182226"/>
          </a:xfrm>
          <a:noFill/>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Tree>
    <p:extLst>
      <p:ext uri="{BB962C8B-B14F-4D97-AF65-F5344CB8AC3E}">
        <p14:creationId xmlns:p14="http://schemas.microsoft.com/office/powerpoint/2010/main" val="410219387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White Title Page">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hasCustomPrompt="1"/>
          </p:nvPr>
        </p:nvSpPr>
        <p:spPr>
          <a:xfrm>
            <a:off x="2903344" y="164592"/>
            <a:ext cx="6080233" cy="5869487"/>
          </a:xfrm>
          <a:prstGeom prst="rect">
            <a:avLst/>
          </a:prstGeom>
        </p:spPr>
        <p:txBody>
          <a:bodyPr vert="horz" lIns="91440" tIns="45720" rIns="91440" bIns="45720" rtlCol="0" anchor="ctr">
            <a:normAutofit/>
          </a:bodyPr>
          <a:lstStyle>
            <a:lvl1pPr>
              <a:defRPr sz="4000" b="1"/>
            </a:lvl1pPr>
          </a:lstStyle>
          <a:p>
            <a:r>
              <a:rPr lang="en-US" dirty="0" smtClean="0"/>
              <a:t>CLICK TO EDIT MASTER TITLE</a:t>
            </a:r>
            <a:endParaRPr lang="en-US" dirty="0"/>
          </a:p>
        </p:txBody>
      </p:sp>
      <p:sp>
        <p:nvSpPr>
          <p:cNvPr id="7" name="Rectangle 6"/>
          <p:cNvSpPr/>
          <p:nvPr userDrawn="1"/>
        </p:nvSpPr>
        <p:spPr>
          <a:xfrm>
            <a:off x="2" y="-19707"/>
            <a:ext cx="2707281" cy="6877707"/>
          </a:xfrm>
          <a:prstGeom prst="rect">
            <a:avLst/>
          </a:prstGeom>
          <a:solidFill>
            <a:srgbClr val="41061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prstClr val="white"/>
              </a:solidFill>
            </a:endParaRPr>
          </a:p>
        </p:txBody>
      </p:sp>
      <p:pic>
        <p:nvPicPr>
          <p:cNvPr id="8" name="Picture 7" title="Mississippi State University: Learning Service Research"/>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44901" y="-806825"/>
            <a:ext cx="2790250" cy="5999749"/>
          </a:xfrm>
          <a:prstGeom prst="rect">
            <a:avLst/>
          </a:prstGeom>
        </p:spPr>
      </p:pic>
      <p:sp>
        <p:nvSpPr>
          <p:cNvPr id="12" name="Text Placeholder 11"/>
          <p:cNvSpPr>
            <a:spLocks noGrp="1"/>
          </p:cNvSpPr>
          <p:nvPr>
            <p:ph type="body" sz="quarter" idx="10" hasCustomPrompt="1"/>
          </p:nvPr>
        </p:nvSpPr>
        <p:spPr>
          <a:xfrm>
            <a:off x="2903344" y="6209047"/>
            <a:ext cx="1491999" cy="496888"/>
          </a:xfrm>
        </p:spPr>
        <p:txBody>
          <a:bodyPr anchor="ctr">
            <a:noAutofit/>
          </a:bodyPr>
          <a:lstStyle>
            <a:lvl1pPr marL="0" indent="0">
              <a:buNone/>
              <a:defRPr sz="16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dirty="0" smtClean="0"/>
              <a:t>Date</a:t>
            </a:r>
            <a:endParaRPr lang="en-US" dirty="0"/>
          </a:p>
        </p:txBody>
      </p:sp>
      <p:sp>
        <p:nvSpPr>
          <p:cNvPr id="14" name="Text Placeholder 13"/>
          <p:cNvSpPr>
            <a:spLocks noGrp="1"/>
          </p:cNvSpPr>
          <p:nvPr>
            <p:ph type="body" sz="quarter" idx="11" hasCustomPrompt="1"/>
          </p:nvPr>
        </p:nvSpPr>
        <p:spPr>
          <a:xfrm>
            <a:off x="4603751" y="6208715"/>
            <a:ext cx="4379913" cy="496887"/>
          </a:xfrm>
        </p:spPr>
        <p:txBody>
          <a:bodyPr anchor="ctr">
            <a:normAutofit/>
          </a:bodyPr>
          <a:lstStyle>
            <a:lvl1pPr marL="0" indent="0" algn="r">
              <a:buNone/>
              <a:defRPr sz="1600">
                <a:solidFill>
                  <a:schemeClr val="tx1"/>
                </a:solidFill>
              </a:defRPr>
            </a:lvl1pPr>
          </a:lstStyle>
          <a:p>
            <a:pPr algn="r"/>
            <a:r>
              <a:rPr lang="en-US" dirty="0" smtClean="0"/>
              <a:t>Footer / Event Location / Sponsor / Etc.</a:t>
            </a:r>
            <a:endParaRPr lang="en-US" dirty="0"/>
          </a:p>
        </p:txBody>
      </p:sp>
      <p:pic>
        <p:nvPicPr>
          <p:cNvPr id="3" name="Picture 2" descr="NRTC: National Research and Training Center on Blindness and Low Vision at Mississippi State University" title="NRTC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 y="5105400"/>
            <a:ext cx="2705035" cy="1752600"/>
          </a:xfrm>
          <a:prstGeom prst="rect">
            <a:avLst/>
          </a:prstGeom>
        </p:spPr>
      </p:pic>
    </p:spTree>
    <p:extLst>
      <p:ext uri="{BB962C8B-B14F-4D97-AF65-F5344CB8AC3E}">
        <p14:creationId xmlns:p14="http://schemas.microsoft.com/office/powerpoint/2010/main" val="358071496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White Closing Page">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2" y="-19707"/>
            <a:ext cx="2707281" cy="6877707"/>
          </a:xfrm>
          <a:prstGeom prst="rect">
            <a:avLst/>
          </a:prstGeom>
          <a:solidFill>
            <a:srgbClr val="41061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prstClr val="white"/>
              </a:solidFill>
            </a:endParaRPr>
          </a:p>
        </p:txBody>
      </p:sp>
      <p:pic>
        <p:nvPicPr>
          <p:cNvPr id="8" name="Picture 7" title="Mississippi State University: Learning Service Research"/>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41915" y="-813110"/>
            <a:ext cx="2790250" cy="5999749"/>
          </a:xfrm>
          <a:prstGeom prst="rect">
            <a:avLst/>
          </a:prstGeom>
        </p:spPr>
      </p:pic>
      <p:sp>
        <p:nvSpPr>
          <p:cNvPr id="12" name="Text Placeholder 11"/>
          <p:cNvSpPr>
            <a:spLocks noGrp="1"/>
          </p:cNvSpPr>
          <p:nvPr>
            <p:ph type="body" sz="quarter" idx="10" hasCustomPrompt="1"/>
          </p:nvPr>
        </p:nvSpPr>
        <p:spPr>
          <a:xfrm>
            <a:off x="2903343" y="6209047"/>
            <a:ext cx="2529268" cy="496888"/>
          </a:xfrm>
        </p:spPr>
        <p:txBody>
          <a:bodyPr anchor="ctr">
            <a:noAutofit/>
          </a:bodyPr>
          <a:lstStyle>
            <a:lvl1pPr marL="0" indent="0">
              <a:buNone/>
              <a:defRPr sz="16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dirty="0" smtClean="0"/>
              <a:t>Name</a:t>
            </a:r>
            <a:endParaRPr lang="en-US" dirty="0"/>
          </a:p>
        </p:txBody>
      </p:sp>
      <p:sp>
        <p:nvSpPr>
          <p:cNvPr id="14" name="Text Placeholder 13"/>
          <p:cNvSpPr>
            <a:spLocks noGrp="1"/>
          </p:cNvSpPr>
          <p:nvPr>
            <p:ph type="body" sz="quarter" idx="11" hasCustomPrompt="1"/>
          </p:nvPr>
        </p:nvSpPr>
        <p:spPr>
          <a:xfrm>
            <a:off x="5432613" y="6208715"/>
            <a:ext cx="3551051" cy="496887"/>
          </a:xfrm>
        </p:spPr>
        <p:txBody>
          <a:bodyPr anchor="ctr">
            <a:normAutofit/>
          </a:bodyPr>
          <a:lstStyle>
            <a:lvl1pPr marL="0" indent="0" algn="r">
              <a:buNone/>
              <a:defRPr sz="1600">
                <a:solidFill>
                  <a:schemeClr val="tx1"/>
                </a:solidFill>
              </a:defRPr>
            </a:lvl1pPr>
          </a:lstStyle>
          <a:p>
            <a:pPr algn="r"/>
            <a:r>
              <a:rPr lang="en-US" dirty="0" smtClean="0"/>
              <a:t>Email Address</a:t>
            </a:r>
            <a:endParaRPr lang="en-US" dirty="0"/>
          </a:p>
        </p:txBody>
      </p:sp>
      <p:grpSp>
        <p:nvGrpSpPr>
          <p:cNvPr id="2" name="Group 1"/>
          <p:cNvGrpSpPr/>
          <p:nvPr userDrawn="1"/>
        </p:nvGrpSpPr>
        <p:grpSpPr>
          <a:xfrm>
            <a:off x="2886308" y="96456"/>
            <a:ext cx="6117904" cy="6006773"/>
            <a:chOff x="2886308" y="96456"/>
            <a:chExt cx="6117904" cy="6006773"/>
          </a:xfrm>
        </p:grpSpPr>
        <p:sp>
          <p:nvSpPr>
            <p:cNvPr id="3" name="TextBox 2"/>
            <p:cNvSpPr txBox="1"/>
            <p:nvPr userDrawn="1"/>
          </p:nvSpPr>
          <p:spPr>
            <a:xfrm>
              <a:off x="2886308" y="96456"/>
              <a:ext cx="6117904" cy="6006773"/>
            </a:xfrm>
            <a:prstGeom prst="rect">
              <a:avLst/>
            </a:prstGeom>
            <a:noFill/>
            <a:ln>
              <a:noFill/>
            </a:ln>
          </p:spPr>
          <p:txBody>
            <a:bodyPr wrap="square" rtlCol="0">
              <a:spAutoFit/>
            </a:bodyPr>
            <a:lstStyle/>
            <a:p>
              <a:r>
                <a:rPr lang="en-US" sz="2000" b="1" dirty="0">
                  <a:solidFill>
                    <a:srgbClr val="5E091A"/>
                  </a:solidFill>
                  <a:latin typeface="Tahoma" panose="020B0604030504040204" pitchFamily="34" charset="0"/>
                  <a:ea typeface="Tahoma" panose="020B0604030504040204" pitchFamily="34" charset="0"/>
                  <a:cs typeface="Tahoma" panose="020B0604030504040204" pitchFamily="34" charset="0"/>
                </a:rPr>
                <a:t>For more information, please contact the NRTC:</a:t>
              </a: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
              </a:r>
              <a:b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br>
              <a:endPar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endParaRPr>
            </a:p>
            <a:p>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P.O. Box 6189</a:t>
              </a:r>
              <a:b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b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Room 150, Industrial Education Building</a:t>
              </a:r>
              <a:b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b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108 Herbert – South</a:t>
              </a:r>
            </a:p>
            <a:p>
              <a:pPr>
                <a:spcAft>
                  <a:spcPts val="1350"/>
                </a:spcAft>
              </a:pP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Mississippi State, MS 39762</a:t>
              </a:r>
              <a:b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br>
              <a:r>
                <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rPr>
                <a:t>P</a:t>
              </a: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 662.325.2001</a:t>
              </a:r>
              <a:b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b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F. 662.325.8989</a:t>
              </a:r>
              <a:b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br>
              <a:r>
                <a:rPr lang="en-US" dirty="0">
                  <a:solidFill>
                    <a:srgbClr val="5E091A"/>
                  </a:solidFill>
                  <a:latin typeface="Tahoma" panose="020B0604030504040204" pitchFamily="34" charset="0"/>
                  <a:ea typeface="Tahoma" panose="020B0604030504040204" pitchFamily="34" charset="0"/>
                  <a:cs typeface="Tahoma" panose="020B0604030504040204" pitchFamily="34" charset="0"/>
                </a:rPr>
                <a:t/>
              </a:r>
              <a:br>
                <a:rPr lang="en-US" dirty="0">
                  <a:solidFill>
                    <a:srgbClr val="5E091A"/>
                  </a:solidFill>
                  <a:latin typeface="Tahoma" panose="020B0604030504040204" pitchFamily="34" charset="0"/>
                  <a:ea typeface="Tahoma" panose="020B0604030504040204" pitchFamily="34" charset="0"/>
                  <a:cs typeface="Tahoma" panose="020B0604030504040204" pitchFamily="34" charset="0"/>
                </a:rPr>
              </a:br>
              <a:r>
                <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rPr>
                <a:t>Websites: </a:t>
              </a:r>
            </a:p>
            <a:p>
              <a:pPr>
                <a:spcAft>
                  <a:spcPts val="1350"/>
                </a:spcAft>
              </a:pPr>
              <a:r>
                <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rPr>
                <a:t>	</a:t>
              </a:r>
              <a:r>
                <a:rPr lang="en-US" sz="2000" dirty="0" smtClean="0">
                  <a:solidFill>
                    <a:srgbClr val="660000"/>
                  </a:solidFill>
                  <a:latin typeface="Tahoma" panose="020B0604030504040204" pitchFamily="34" charset="0"/>
                  <a:ea typeface="Tahoma" panose="020B0604030504040204" pitchFamily="34" charset="0"/>
                  <a:cs typeface="Tahoma" panose="020B0604030504040204" pitchFamily="34" charset="0"/>
                </a:rPr>
                <a:t>blind.msstate.edu</a:t>
              </a:r>
            </a:p>
            <a:p>
              <a:pPr>
                <a:spcAft>
                  <a:spcPts val="1350"/>
                </a:spcAft>
              </a:pPr>
              <a:r>
                <a:rPr lang="en-US" sz="2000" dirty="0" smtClean="0">
                  <a:solidFill>
                    <a:srgbClr val="007FA3"/>
                  </a:solidFill>
                  <a:latin typeface="Tahoma" panose="020B0604030504040204" pitchFamily="34" charset="0"/>
                  <a:ea typeface="Tahoma" panose="020B0604030504040204" pitchFamily="34" charset="0"/>
                  <a:cs typeface="Tahoma" panose="020B0604030504040204" pitchFamily="34" charset="0"/>
                </a:rPr>
                <a:t>	</a:t>
              </a:r>
              <a:r>
                <a:rPr lang="en-US" sz="2000" dirty="0" smtClean="0">
                  <a:solidFill>
                    <a:srgbClr val="660000"/>
                  </a:solidFill>
                  <a:latin typeface="Tahoma" panose="020B0604030504040204" pitchFamily="34" charset="0"/>
                  <a:ea typeface="Tahoma" panose="020B0604030504040204" pitchFamily="34" charset="0"/>
                  <a:cs typeface="Tahoma" panose="020B0604030504040204" pitchFamily="34" charset="0"/>
                </a:rPr>
                <a:t>ntac.blind.msstate.edu</a:t>
              </a:r>
              <a:endParaRPr lang="en-US" sz="2000" dirty="0">
                <a:solidFill>
                  <a:srgbClr val="660000"/>
                </a:solidFill>
                <a:latin typeface="Tahoma" panose="020B0604030504040204" pitchFamily="34" charset="0"/>
                <a:ea typeface="Tahoma" panose="020B0604030504040204" pitchFamily="34" charset="0"/>
                <a:cs typeface="Tahoma" panose="020B0604030504040204" pitchFamily="34" charset="0"/>
              </a:endParaRPr>
            </a:p>
            <a:p>
              <a:pPr>
                <a:spcAft>
                  <a:spcPts val="1350"/>
                </a:spcAft>
              </a:pP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Social Media: </a:t>
              </a:r>
              <a:endParaRPr lang="en-US" sz="1000" dirty="0">
                <a:solidFill>
                  <a:srgbClr val="5E091A"/>
                </a:solidFill>
                <a:latin typeface="Tahoma" panose="020B0604030504040204" pitchFamily="34" charset="0"/>
                <a:ea typeface="Tahoma" panose="020B0604030504040204" pitchFamily="34" charset="0"/>
                <a:cs typeface="Tahoma" panose="020B0604030504040204" pitchFamily="34" charset="0"/>
              </a:endParaRPr>
            </a:p>
            <a:p>
              <a:pPr defTabSz="944166">
                <a:spcAft>
                  <a:spcPts val="1350"/>
                </a:spcAft>
              </a:pP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 	</a:t>
              </a:r>
              <a:r>
                <a:rPr lang="en-US" sz="2000" dirty="0">
                  <a:solidFill>
                    <a:srgbClr val="660000"/>
                  </a:solidFill>
                  <a:latin typeface="Tahoma" panose="020B0604030504040204" pitchFamily="34" charset="0"/>
                  <a:ea typeface="Tahoma" panose="020B0604030504040204" pitchFamily="34" charset="0"/>
                  <a:cs typeface="Tahoma" panose="020B0604030504040204" pitchFamily="34" charset="0"/>
                </a:rPr>
                <a:t>www.facebook.com/msu.nrtc</a:t>
              </a:r>
              <a:endParaRPr lang="en-US" sz="1000" dirty="0">
                <a:solidFill>
                  <a:srgbClr val="660000"/>
                </a:solidFill>
                <a:latin typeface="Tahoma" panose="020B0604030504040204" pitchFamily="34" charset="0"/>
                <a:ea typeface="Tahoma" panose="020B0604030504040204" pitchFamily="34" charset="0"/>
                <a:cs typeface="Tahoma" panose="020B0604030504040204" pitchFamily="34" charset="0"/>
              </a:endParaRPr>
            </a:p>
            <a:p>
              <a:pPr defTabSz="944166">
                <a:spcAft>
                  <a:spcPts val="900"/>
                </a:spcAft>
              </a:pPr>
              <a:r>
                <a:rPr lang="en-US" sz="2000" dirty="0">
                  <a:solidFill>
                    <a:srgbClr val="007FA3"/>
                  </a:solidFill>
                  <a:latin typeface="Tahoma" panose="020B0604030504040204" pitchFamily="34" charset="0"/>
                  <a:ea typeface="Tahoma" panose="020B0604030504040204" pitchFamily="34" charset="0"/>
                  <a:cs typeface="Tahoma" panose="020B0604030504040204" pitchFamily="34" charset="0"/>
                </a:rPr>
                <a:t>     	</a:t>
              </a:r>
              <a:r>
                <a:rPr lang="en-US" sz="2000" dirty="0">
                  <a:solidFill>
                    <a:srgbClr val="660000"/>
                  </a:solidFill>
                  <a:latin typeface="Tahoma" panose="020B0604030504040204" pitchFamily="34" charset="0"/>
                  <a:ea typeface="Tahoma" panose="020B0604030504040204" pitchFamily="34" charset="0"/>
                  <a:cs typeface="Tahoma" panose="020B0604030504040204" pitchFamily="34" charset="0"/>
                </a:rPr>
                <a:t>www.twitter.com/msu_nrtc</a:t>
              </a:r>
            </a:p>
          </p:txBody>
        </p:sp>
        <p:pic>
          <p:nvPicPr>
            <p:cNvPr id="13" name="Picture 12" title="Twitter Logo"/>
            <p:cNvPicPr>
              <a:picLocks noChangeAspect="1"/>
            </p:cNvPicPr>
            <p:nvPr userDrawn="1"/>
          </p:nvPicPr>
          <p:blipFill>
            <a:blip r:embed="rId3" cstate="email">
              <a:extLst>
                <a:ext uri="{28A0092B-C50C-407E-A947-70E740481C1C}">
                  <a14:useLocalDpi xmlns:a14="http://schemas.microsoft.com/office/drawing/2010/main" val="0"/>
                </a:ext>
              </a:extLst>
            </a:blip>
            <a:srcRect l="50230" t="1839" r="9058" b="3677"/>
            <a:stretch>
              <a:fillRect/>
            </a:stretch>
          </p:blipFill>
          <p:spPr bwMode="auto">
            <a:xfrm>
              <a:off x="3392782" y="5505694"/>
              <a:ext cx="422372" cy="439144"/>
            </a:xfrm>
            <a:prstGeom prst="rect">
              <a:avLst/>
            </a:prstGeom>
            <a:noFill/>
            <a:ln>
              <a:noFill/>
            </a:ln>
          </p:spPr>
        </p:pic>
        <p:pic>
          <p:nvPicPr>
            <p:cNvPr id="15" name="Picture 14" title="Facebook logo"/>
            <p:cNvPicPr>
              <a:picLocks noChangeAspect="1"/>
            </p:cNvPicPr>
            <p:nvPr userDrawn="1"/>
          </p:nvPicPr>
          <p:blipFill>
            <a:blip r:embed="rId4" cstate="email">
              <a:extLst>
                <a:ext uri="{28A0092B-C50C-407E-A947-70E740481C1C}">
                  <a14:useLocalDpi xmlns:a14="http://schemas.microsoft.com/office/drawing/2010/main" val="0"/>
                </a:ext>
              </a:extLst>
            </a:blip>
            <a:srcRect l="8031" t="1837" r="50275" b="3531"/>
            <a:stretch>
              <a:fillRect/>
            </a:stretch>
          </p:blipFill>
          <p:spPr bwMode="auto">
            <a:xfrm>
              <a:off x="3383633" y="5023352"/>
              <a:ext cx="431521" cy="439144"/>
            </a:xfrm>
            <a:prstGeom prst="rect">
              <a:avLst/>
            </a:prstGeom>
            <a:noFill/>
            <a:ln>
              <a:noFill/>
            </a:ln>
          </p:spPr>
        </p:pic>
      </p:grpSp>
      <p:pic>
        <p:nvPicPr>
          <p:cNvPr id="11" name="Picture 10" descr="NRTC: National Research and Training Center on Blindness and Low Vision at Mississippi State University" title="NRTC 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 y="5105400"/>
            <a:ext cx="2705035" cy="1752600"/>
          </a:xfrm>
          <a:prstGeom prst="rect">
            <a:avLst/>
          </a:prstGeom>
        </p:spPr>
      </p:pic>
    </p:spTree>
    <p:extLst>
      <p:ext uri="{BB962C8B-B14F-4D97-AF65-F5344CB8AC3E}">
        <p14:creationId xmlns:p14="http://schemas.microsoft.com/office/powerpoint/2010/main" val="387643655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White Closing Page B">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2" y="-19707"/>
            <a:ext cx="2707281" cy="6877707"/>
          </a:xfrm>
          <a:prstGeom prst="rect">
            <a:avLst/>
          </a:prstGeom>
          <a:solidFill>
            <a:srgbClr val="41061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prstClr val="white"/>
              </a:solidFill>
            </a:endParaRPr>
          </a:p>
        </p:txBody>
      </p:sp>
      <p:pic>
        <p:nvPicPr>
          <p:cNvPr id="8" name="Picture 7" title="Mississippi State University: Learning Service Research"/>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41915" y="-813110"/>
            <a:ext cx="2790250" cy="5999749"/>
          </a:xfrm>
          <a:prstGeom prst="rect">
            <a:avLst/>
          </a:prstGeom>
        </p:spPr>
      </p:pic>
      <p:grpSp>
        <p:nvGrpSpPr>
          <p:cNvPr id="2" name="Group 1"/>
          <p:cNvGrpSpPr/>
          <p:nvPr userDrawn="1"/>
        </p:nvGrpSpPr>
        <p:grpSpPr>
          <a:xfrm>
            <a:off x="2886308" y="96456"/>
            <a:ext cx="6117904" cy="6576159"/>
            <a:chOff x="2886308" y="96456"/>
            <a:chExt cx="6117904" cy="6576159"/>
          </a:xfrm>
        </p:grpSpPr>
        <p:sp>
          <p:nvSpPr>
            <p:cNvPr id="3" name="TextBox 2"/>
            <p:cNvSpPr txBox="1"/>
            <p:nvPr userDrawn="1"/>
          </p:nvSpPr>
          <p:spPr>
            <a:xfrm>
              <a:off x="2886308" y="96456"/>
              <a:ext cx="6117904" cy="6576159"/>
            </a:xfrm>
            <a:prstGeom prst="rect">
              <a:avLst/>
            </a:prstGeom>
            <a:noFill/>
            <a:ln>
              <a:noFill/>
            </a:ln>
          </p:spPr>
          <p:txBody>
            <a:bodyPr wrap="square" rtlCol="0">
              <a:spAutoFit/>
            </a:bodyPr>
            <a:lstStyle/>
            <a:p>
              <a:r>
                <a:rPr lang="en-US" sz="2000" b="1" dirty="0">
                  <a:solidFill>
                    <a:srgbClr val="5E091A"/>
                  </a:solidFill>
                  <a:latin typeface="Tahoma" panose="020B0604030504040204" pitchFamily="34" charset="0"/>
                  <a:ea typeface="Tahoma" panose="020B0604030504040204" pitchFamily="34" charset="0"/>
                  <a:cs typeface="Tahoma" panose="020B0604030504040204" pitchFamily="34" charset="0"/>
                </a:rPr>
                <a:t>For more information, please contact the NRTC:</a:t>
              </a: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
              </a:r>
              <a:b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br>
              <a:endPar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r>
                <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rPr>
                <a:t>Phone: 662.325.2001	Fax: </a:t>
              </a: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662.325.8989</a:t>
              </a:r>
              <a:b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br>
              <a:r>
                <a:rPr lang="en-US" dirty="0">
                  <a:solidFill>
                    <a:srgbClr val="5E091A"/>
                  </a:solidFill>
                  <a:latin typeface="Tahoma" panose="020B0604030504040204" pitchFamily="34" charset="0"/>
                  <a:ea typeface="Tahoma" panose="020B0604030504040204" pitchFamily="34" charset="0"/>
                  <a:cs typeface="Tahoma" panose="020B0604030504040204" pitchFamily="34" charset="0"/>
                </a:rPr>
                <a:t/>
              </a:r>
              <a:br>
                <a:rPr lang="en-US" dirty="0">
                  <a:solidFill>
                    <a:srgbClr val="5E091A"/>
                  </a:solidFill>
                  <a:latin typeface="Tahoma" panose="020B0604030504040204" pitchFamily="34" charset="0"/>
                  <a:ea typeface="Tahoma" panose="020B0604030504040204" pitchFamily="34" charset="0"/>
                  <a:cs typeface="Tahoma" panose="020B0604030504040204" pitchFamily="34" charset="0"/>
                </a:rPr>
              </a:br>
              <a:r>
                <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rPr>
                <a:t>Websites: </a:t>
              </a:r>
              <a:r>
                <a:rPr lang="en-US" sz="2000" dirty="0" smtClean="0">
                  <a:solidFill>
                    <a:srgbClr val="660000"/>
                  </a:solidFill>
                  <a:latin typeface="Tahoma" panose="020B0604030504040204" pitchFamily="34" charset="0"/>
                  <a:ea typeface="Tahoma" panose="020B0604030504040204" pitchFamily="34" charset="0"/>
                  <a:cs typeface="Tahoma" panose="020B0604030504040204" pitchFamily="34" charset="0"/>
                </a:rPr>
                <a:t>blind.msstate.edu</a:t>
              </a:r>
              <a:r>
                <a:rPr lang="en-US" sz="2000" dirty="0" smtClean="0">
                  <a:solidFill>
                    <a:srgbClr val="007FA3"/>
                  </a:solidFill>
                  <a:latin typeface="Tahoma" panose="020B0604030504040204" pitchFamily="34" charset="0"/>
                  <a:ea typeface="Tahoma" panose="020B0604030504040204" pitchFamily="34" charset="0"/>
                  <a:cs typeface="Tahoma" panose="020B0604030504040204" pitchFamily="34" charset="0"/>
                </a:rPr>
                <a:t>	</a:t>
              </a:r>
              <a:r>
                <a:rPr lang="en-US" sz="2000" dirty="0" smtClean="0">
                  <a:solidFill>
                    <a:srgbClr val="660000"/>
                  </a:solidFill>
                  <a:latin typeface="Tahoma" panose="020B0604030504040204" pitchFamily="34" charset="0"/>
                  <a:ea typeface="Tahoma" panose="020B0604030504040204" pitchFamily="34" charset="0"/>
                  <a:cs typeface="Tahoma" panose="020B0604030504040204" pitchFamily="34" charset="0"/>
                </a:rPr>
                <a:t>ntac.blind.msstate.edu</a:t>
              </a:r>
              <a:endParaRPr lang="en-US" sz="2000" dirty="0">
                <a:solidFill>
                  <a:srgbClr val="660000"/>
                </a:solidFill>
                <a:latin typeface="Tahoma" panose="020B0604030504040204" pitchFamily="34" charset="0"/>
                <a:ea typeface="Tahoma" panose="020B0604030504040204" pitchFamily="34" charset="0"/>
                <a:cs typeface="Tahoma" panose="020B0604030504040204" pitchFamily="34" charset="0"/>
              </a:endParaRPr>
            </a:p>
            <a:p>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spcAft>
                  <a:spcPts val="1350"/>
                </a:spcAft>
              </a:pPr>
              <a:r>
                <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rPr>
                <a:t>Social </a:t>
              </a: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Media: </a:t>
              </a:r>
              <a:endParaRPr lang="en-US" sz="1000" dirty="0">
                <a:solidFill>
                  <a:srgbClr val="5E091A"/>
                </a:solidFill>
                <a:latin typeface="Tahoma" panose="020B0604030504040204" pitchFamily="34" charset="0"/>
                <a:ea typeface="Tahoma" panose="020B0604030504040204" pitchFamily="34" charset="0"/>
                <a:cs typeface="Tahoma" panose="020B0604030504040204" pitchFamily="34" charset="0"/>
              </a:endParaRPr>
            </a:p>
            <a:p>
              <a:pPr defTabSz="944166">
                <a:spcAft>
                  <a:spcPts val="1350"/>
                </a:spcAft>
              </a:pP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 	</a:t>
              </a:r>
              <a:r>
                <a:rPr lang="en-US" sz="2000" dirty="0">
                  <a:solidFill>
                    <a:srgbClr val="660000"/>
                  </a:solidFill>
                  <a:latin typeface="Tahoma" panose="020B0604030504040204" pitchFamily="34" charset="0"/>
                  <a:ea typeface="Tahoma" panose="020B0604030504040204" pitchFamily="34" charset="0"/>
                  <a:cs typeface="Tahoma" panose="020B0604030504040204" pitchFamily="34" charset="0"/>
                </a:rPr>
                <a:t>www.facebook.com/msu.nrtc</a:t>
              </a:r>
              <a:endParaRPr lang="en-US" sz="1000" dirty="0">
                <a:solidFill>
                  <a:srgbClr val="660000"/>
                </a:solidFill>
                <a:latin typeface="Tahoma" panose="020B0604030504040204" pitchFamily="34" charset="0"/>
                <a:ea typeface="Tahoma" panose="020B0604030504040204" pitchFamily="34" charset="0"/>
                <a:cs typeface="Tahoma" panose="020B0604030504040204" pitchFamily="34" charset="0"/>
              </a:endParaRPr>
            </a:p>
            <a:p>
              <a:pPr defTabSz="944166">
                <a:spcAft>
                  <a:spcPts val="900"/>
                </a:spcAft>
              </a:pPr>
              <a:r>
                <a:rPr lang="en-US" sz="2000" dirty="0">
                  <a:solidFill>
                    <a:srgbClr val="007FA3"/>
                  </a:solidFill>
                  <a:latin typeface="Tahoma" panose="020B0604030504040204" pitchFamily="34" charset="0"/>
                  <a:ea typeface="Tahoma" panose="020B0604030504040204" pitchFamily="34" charset="0"/>
                  <a:cs typeface="Tahoma" panose="020B0604030504040204" pitchFamily="34" charset="0"/>
                </a:rPr>
                <a:t>     	</a:t>
              </a:r>
              <a:r>
                <a:rPr lang="en-US" sz="2000" dirty="0">
                  <a:solidFill>
                    <a:srgbClr val="660000"/>
                  </a:solidFill>
                  <a:latin typeface="Tahoma" panose="020B0604030504040204" pitchFamily="34" charset="0"/>
                  <a:ea typeface="Tahoma" panose="020B0604030504040204" pitchFamily="34" charset="0"/>
                  <a:cs typeface="Tahoma" panose="020B0604030504040204" pitchFamily="34" charset="0"/>
                </a:rPr>
                <a:t>www.twitter.com/msu_nrtc</a:t>
              </a:r>
            </a:p>
          </p:txBody>
        </p:sp>
        <p:pic>
          <p:nvPicPr>
            <p:cNvPr id="13" name="Picture 12" title="Twitter Logo"/>
            <p:cNvPicPr>
              <a:picLocks noChangeAspect="1"/>
            </p:cNvPicPr>
            <p:nvPr userDrawn="1"/>
          </p:nvPicPr>
          <p:blipFill>
            <a:blip r:embed="rId3" cstate="email">
              <a:extLst>
                <a:ext uri="{28A0092B-C50C-407E-A947-70E740481C1C}">
                  <a14:useLocalDpi xmlns:a14="http://schemas.microsoft.com/office/drawing/2010/main" val="0"/>
                </a:ext>
              </a:extLst>
            </a:blip>
            <a:srcRect l="50230" t="1839" r="9058" b="3677"/>
            <a:stretch>
              <a:fillRect/>
            </a:stretch>
          </p:blipFill>
          <p:spPr bwMode="auto">
            <a:xfrm>
              <a:off x="3328236" y="6118874"/>
              <a:ext cx="422372" cy="439144"/>
            </a:xfrm>
            <a:prstGeom prst="rect">
              <a:avLst/>
            </a:prstGeom>
            <a:noFill/>
            <a:ln>
              <a:noFill/>
            </a:ln>
          </p:spPr>
        </p:pic>
        <p:pic>
          <p:nvPicPr>
            <p:cNvPr id="15" name="Picture 14" title="Facebook logo"/>
            <p:cNvPicPr>
              <a:picLocks noChangeAspect="1"/>
            </p:cNvPicPr>
            <p:nvPr userDrawn="1"/>
          </p:nvPicPr>
          <p:blipFill>
            <a:blip r:embed="rId4" cstate="email">
              <a:extLst>
                <a:ext uri="{28A0092B-C50C-407E-A947-70E740481C1C}">
                  <a14:useLocalDpi xmlns:a14="http://schemas.microsoft.com/office/drawing/2010/main" val="0"/>
                </a:ext>
              </a:extLst>
            </a:blip>
            <a:srcRect l="8031" t="1837" r="50275" b="3531"/>
            <a:stretch>
              <a:fillRect/>
            </a:stretch>
          </p:blipFill>
          <p:spPr bwMode="auto">
            <a:xfrm>
              <a:off x="3319087" y="5636532"/>
              <a:ext cx="431521" cy="439144"/>
            </a:xfrm>
            <a:prstGeom prst="rect">
              <a:avLst/>
            </a:prstGeom>
            <a:noFill/>
            <a:ln>
              <a:noFill/>
            </a:ln>
          </p:spPr>
        </p:pic>
      </p:grpSp>
      <p:sp>
        <p:nvSpPr>
          <p:cNvPr id="5" name="Text Placeholder 4"/>
          <p:cNvSpPr>
            <a:spLocks noGrp="1"/>
          </p:cNvSpPr>
          <p:nvPr>
            <p:ph type="body" sz="quarter" idx="10" hasCustomPrompt="1"/>
          </p:nvPr>
        </p:nvSpPr>
        <p:spPr>
          <a:xfrm>
            <a:off x="2886308" y="966979"/>
            <a:ext cx="6117904" cy="2959562"/>
          </a:xfrm>
        </p:spPr>
        <p:txBody>
          <a:bodyPr>
            <a:normAutofit/>
          </a:bodyPr>
          <a:lstStyle>
            <a:lvl1pPr marL="0" indent="0">
              <a:buNone/>
              <a:defRPr sz="2800"/>
            </a:lvl1pPr>
          </a:lstStyle>
          <a:p>
            <a:pPr lvl="0"/>
            <a:r>
              <a:rPr lang="en-US" dirty="0" smtClean="0"/>
              <a:t>Name</a:t>
            </a:r>
          </a:p>
          <a:p>
            <a:pPr lvl="0"/>
            <a:r>
              <a:rPr lang="en-US" dirty="0" smtClean="0"/>
              <a:t>Email</a:t>
            </a:r>
          </a:p>
          <a:p>
            <a:pPr lvl="0"/>
            <a:r>
              <a:rPr lang="en-US" dirty="0" smtClean="0"/>
              <a:t>Phone</a:t>
            </a:r>
            <a:endParaRPr lang="en-US" dirty="0"/>
          </a:p>
        </p:txBody>
      </p:sp>
      <p:pic>
        <p:nvPicPr>
          <p:cNvPr id="11" name="Picture 10" descr="NRTC: National Research and Training Center on Blindness and Low Vision at Mississippi State University" title="NRTC 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 y="5105400"/>
            <a:ext cx="2705035" cy="1752600"/>
          </a:xfrm>
          <a:prstGeom prst="rect">
            <a:avLst/>
          </a:prstGeom>
        </p:spPr>
      </p:pic>
    </p:spTree>
    <p:extLst>
      <p:ext uri="{BB962C8B-B14F-4D97-AF65-F5344CB8AC3E}">
        <p14:creationId xmlns:p14="http://schemas.microsoft.com/office/powerpoint/2010/main" val="68362918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White 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1725" y="164592"/>
            <a:ext cx="8000552" cy="758095"/>
          </a:xfrm>
        </p:spPr>
        <p:txBody>
          <a:bodyPr>
            <a:normAutofit/>
          </a:bodyPr>
          <a:lstStyle>
            <a:lvl1pPr>
              <a:defRPr sz="4000"/>
            </a:lvl1pPr>
          </a:lstStyle>
          <a:p>
            <a:r>
              <a:rPr lang="en-US" dirty="0" smtClean="0"/>
              <a:t>Click to edit slide title</a:t>
            </a:r>
            <a:endParaRPr lang="en-US" dirty="0"/>
          </a:p>
        </p:txBody>
      </p:sp>
      <p:sp>
        <p:nvSpPr>
          <p:cNvPr id="3" name="Content Placeholder 2"/>
          <p:cNvSpPr>
            <a:spLocks noGrp="1"/>
          </p:cNvSpPr>
          <p:nvPr>
            <p:ph idx="1" hasCustomPrompt="1"/>
          </p:nvPr>
        </p:nvSpPr>
        <p:spPr>
          <a:xfrm>
            <a:off x="571725" y="1005839"/>
            <a:ext cx="8000552" cy="5056632"/>
          </a:xfrm>
        </p:spPr>
        <p:txBody>
          <a:bodyPr/>
          <a:lstStyle>
            <a:lvl1pPr marL="342900" indent="-342900">
              <a:buFont typeface="Wingdings" panose="05000000000000000000" pitchFamily="2" charset="2"/>
              <a:buChar char="§"/>
              <a:defRPr sz="3200"/>
            </a:lvl1pPr>
            <a:lvl2pPr marL="685800" indent="-300038">
              <a:buFont typeface="Arial" panose="020B0604020202020204" pitchFamily="34" charset="0"/>
              <a:buChar char="•"/>
              <a:defRPr sz="2800"/>
            </a:lvl2pPr>
            <a:lvl3pPr marL="903288" indent="-217488">
              <a:buFont typeface="Tahoma" panose="020B0604030504040204" pitchFamily="34" charset="0"/>
              <a:buChar char="−"/>
              <a:defRPr sz="2400"/>
            </a:lvl3pPr>
            <a:lvl4pPr marL="1113235" indent="-171450">
              <a:buFont typeface="Wingdings" panose="05000000000000000000" pitchFamily="2" charset="2"/>
              <a:buChar char="§"/>
              <a:defRPr sz="2000"/>
            </a:lvl4pPr>
            <a:lvl5pPr marL="1331119" indent="-171450">
              <a:buFont typeface="Arial" panose="020B0604020202020204" pitchFamily="34" charset="0"/>
              <a:buChar char="•"/>
              <a:defRPr sz="1800"/>
            </a:lvl5pPr>
            <a:lvl6pPr marL="1540669" indent="-171450">
              <a:buFont typeface="Palatino Linotype" panose="02040502050505030304" pitchFamily="18" charset="0"/>
              <a:buChar char="−"/>
              <a:defRPr sz="1800">
                <a:latin typeface="Tahoma" panose="020B0604030504040204" pitchFamily="34" charset="0"/>
                <a:ea typeface="Tahoma" panose="020B0604030504040204" pitchFamily="34" charset="0"/>
                <a:cs typeface="Tahoma" panose="020B0604030504040204" pitchFamily="34" charset="0"/>
              </a:defRPr>
            </a:lvl6pPr>
          </a:lstStyle>
          <a:p>
            <a:pPr lvl="0"/>
            <a:r>
              <a:rPr lang="en-US" dirty="0" smtClean="0"/>
              <a:t>Click to edit slide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endParaRPr lang="en-US" dirty="0"/>
          </a:p>
        </p:txBody>
      </p:sp>
    </p:spTree>
    <p:extLst>
      <p:ext uri="{BB962C8B-B14F-4D97-AF65-F5344CB8AC3E}">
        <p14:creationId xmlns:p14="http://schemas.microsoft.com/office/powerpoint/2010/main" val="168987402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White Section Break Title Pag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1725" y="164591"/>
            <a:ext cx="8000552" cy="5760720"/>
          </a:xfrm>
        </p:spPr>
        <p:txBody>
          <a:bodyPr>
            <a:normAutofit/>
          </a:bodyPr>
          <a:lstStyle>
            <a:lvl1pPr>
              <a:defRPr sz="4000"/>
            </a:lvl1pPr>
          </a:lstStyle>
          <a:p>
            <a:r>
              <a:rPr lang="en-US" dirty="0" smtClean="0"/>
              <a:t>Click to edit section title</a:t>
            </a:r>
            <a:endParaRPr lang="en-US" dirty="0"/>
          </a:p>
        </p:txBody>
      </p:sp>
    </p:spTree>
    <p:extLst>
      <p:ext uri="{BB962C8B-B14F-4D97-AF65-F5344CB8AC3E}">
        <p14:creationId xmlns:p14="http://schemas.microsoft.com/office/powerpoint/2010/main" val="297213265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White Closing Page">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2" y="-19707"/>
            <a:ext cx="2707281" cy="6877707"/>
          </a:xfrm>
          <a:prstGeom prst="rect">
            <a:avLst/>
          </a:prstGeom>
          <a:solidFill>
            <a:srgbClr val="41061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prstClr val="white"/>
              </a:solidFill>
            </a:endParaRPr>
          </a:p>
        </p:txBody>
      </p:sp>
      <p:pic>
        <p:nvPicPr>
          <p:cNvPr id="8" name="Picture 7" title="Mississippi State University: Learning Service Research"/>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41915" y="-813110"/>
            <a:ext cx="2790250" cy="5999749"/>
          </a:xfrm>
          <a:prstGeom prst="rect">
            <a:avLst/>
          </a:prstGeom>
        </p:spPr>
      </p:pic>
      <p:sp>
        <p:nvSpPr>
          <p:cNvPr id="12" name="Text Placeholder 11"/>
          <p:cNvSpPr>
            <a:spLocks noGrp="1"/>
          </p:cNvSpPr>
          <p:nvPr>
            <p:ph type="body" sz="quarter" idx="10" hasCustomPrompt="1"/>
          </p:nvPr>
        </p:nvSpPr>
        <p:spPr>
          <a:xfrm>
            <a:off x="2903343" y="6209047"/>
            <a:ext cx="2529268" cy="496888"/>
          </a:xfrm>
        </p:spPr>
        <p:txBody>
          <a:bodyPr anchor="ctr">
            <a:noAutofit/>
          </a:bodyPr>
          <a:lstStyle>
            <a:lvl1pPr marL="0" indent="0">
              <a:buNone/>
              <a:defRPr sz="16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dirty="0" smtClean="0"/>
              <a:t>Name</a:t>
            </a:r>
            <a:endParaRPr lang="en-US" dirty="0"/>
          </a:p>
        </p:txBody>
      </p:sp>
      <p:sp>
        <p:nvSpPr>
          <p:cNvPr id="14" name="Text Placeholder 13"/>
          <p:cNvSpPr>
            <a:spLocks noGrp="1"/>
          </p:cNvSpPr>
          <p:nvPr>
            <p:ph type="body" sz="quarter" idx="11" hasCustomPrompt="1"/>
          </p:nvPr>
        </p:nvSpPr>
        <p:spPr>
          <a:xfrm>
            <a:off x="5432613" y="6208715"/>
            <a:ext cx="3551051" cy="496887"/>
          </a:xfrm>
        </p:spPr>
        <p:txBody>
          <a:bodyPr anchor="ctr">
            <a:normAutofit/>
          </a:bodyPr>
          <a:lstStyle>
            <a:lvl1pPr marL="0" indent="0" algn="r">
              <a:buNone/>
              <a:defRPr sz="1600">
                <a:solidFill>
                  <a:schemeClr val="tx1"/>
                </a:solidFill>
              </a:defRPr>
            </a:lvl1pPr>
          </a:lstStyle>
          <a:p>
            <a:pPr algn="r"/>
            <a:r>
              <a:rPr lang="en-US" dirty="0" smtClean="0"/>
              <a:t>Email Address</a:t>
            </a:r>
            <a:endParaRPr lang="en-US" dirty="0"/>
          </a:p>
        </p:txBody>
      </p:sp>
      <p:grpSp>
        <p:nvGrpSpPr>
          <p:cNvPr id="2" name="Group 1"/>
          <p:cNvGrpSpPr/>
          <p:nvPr userDrawn="1"/>
        </p:nvGrpSpPr>
        <p:grpSpPr>
          <a:xfrm>
            <a:off x="2886308" y="96456"/>
            <a:ext cx="6117904" cy="6006773"/>
            <a:chOff x="2886308" y="96456"/>
            <a:chExt cx="6117904" cy="6006773"/>
          </a:xfrm>
        </p:grpSpPr>
        <p:sp>
          <p:nvSpPr>
            <p:cNvPr id="3" name="TextBox 2"/>
            <p:cNvSpPr txBox="1"/>
            <p:nvPr userDrawn="1"/>
          </p:nvSpPr>
          <p:spPr>
            <a:xfrm>
              <a:off x="2886308" y="96456"/>
              <a:ext cx="6117904" cy="6006773"/>
            </a:xfrm>
            <a:prstGeom prst="rect">
              <a:avLst/>
            </a:prstGeom>
            <a:noFill/>
            <a:ln>
              <a:noFill/>
            </a:ln>
          </p:spPr>
          <p:txBody>
            <a:bodyPr wrap="square" rtlCol="0">
              <a:spAutoFit/>
            </a:bodyPr>
            <a:lstStyle/>
            <a:p>
              <a:r>
                <a:rPr lang="en-US" sz="2000" b="1" dirty="0">
                  <a:solidFill>
                    <a:srgbClr val="5E091A"/>
                  </a:solidFill>
                  <a:latin typeface="Tahoma" panose="020B0604030504040204" pitchFamily="34" charset="0"/>
                  <a:ea typeface="Tahoma" panose="020B0604030504040204" pitchFamily="34" charset="0"/>
                  <a:cs typeface="Tahoma" panose="020B0604030504040204" pitchFamily="34" charset="0"/>
                </a:rPr>
                <a:t>For more information, please contact the NRTC:</a:t>
              </a: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
              </a:r>
              <a:b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br>
              <a:endPar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endParaRPr>
            </a:p>
            <a:p>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P.O. Box 6189</a:t>
              </a:r>
              <a:b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b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Room 150, Industrial Education Building</a:t>
              </a:r>
              <a:b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b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108 Herbert – South</a:t>
              </a:r>
            </a:p>
            <a:p>
              <a:pPr>
                <a:spcAft>
                  <a:spcPts val="1350"/>
                </a:spcAft>
              </a:pP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Mississippi State, MS 39762</a:t>
              </a:r>
              <a:b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br>
              <a:r>
                <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rPr>
                <a:t>P</a:t>
              </a: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 662.325.2001</a:t>
              </a:r>
              <a:b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b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F. 662.325.8989</a:t>
              </a:r>
              <a:b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br>
              <a:r>
                <a:rPr lang="en-US" sz="1800" dirty="0">
                  <a:solidFill>
                    <a:srgbClr val="5E091A"/>
                  </a:solidFill>
                  <a:latin typeface="Tahoma" panose="020B0604030504040204" pitchFamily="34" charset="0"/>
                  <a:ea typeface="Tahoma" panose="020B0604030504040204" pitchFamily="34" charset="0"/>
                  <a:cs typeface="Tahoma" panose="020B0604030504040204" pitchFamily="34" charset="0"/>
                </a:rPr>
                <a:t/>
              </a:r>
              <a:br>
                <a:rPr lang="en-US" sz="1800" dirty="0">
                  <a:solidFill>
                    <a:srgbClr val="5E091A"/>
                  </a:solidFill>
                  <a:latin typeface="Tahoma" panose="020B0604030504040204" pitchFamily="34" charset="0"/>
                  <a:ea typeface="Tahoma" panose="020B0604030504040204" pitchFamily="34" charset="0"/>
                  <a:cs typeface="Tahoma" panose="020B0604030504040204" pitchFamily="34" charset="0"/>
                </a:rPr>
              </a:br>
              <a:r>
                <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rPr>
                <a:t>Websites: </a:t>
              </a:r>
            </a:p>
            <a:p>
              <a:pPr>
                <a:spcAft>
                  <a:spcPts val="1350"/>
                </a:spcAft>
              </a:pPr>
              <a:r>
                <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rPr>
                <a:t>	</a:t>
              </a:r>
              <a:r>
                <a:rPr lang="en-US" sz="2000" u="none" baseline="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blind.msstate.edu</a:t>
              </a:r>
            </a:p>
            <a:p>
              <a:pPr>
                <a:spcAft>
                  <a:spcPts val="1350"/>
                </a:spcAft>
              </a:pPr>
              <a:r>
                <a:rPr lang="en-US" sz="2000" dirty="0" smtClean="0">
                  <a:solidFill>
                    <a:srgbClr val="007FA3"/>
                  </a:solidFill>
                  <a:latin typeface="Tahoma" panose="020B0604030504040204" pitchFamily="34" charset="0"/>
                  <a:ea typeface="Tahoma" panose="020B0604030504040204" pitchFamily="34" charset="0"/>
                  <a:cs typeface="Tahoma" panose="020B0604030504040204" pitchFamily="34" charset="0"/>
                </a:rPr>
                <a:t>	</a:t>
              </a:r>
              <a:r>
                <a:rPr lang="en-US" sz="2000" baseline="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ntac.blind.msstate.edu</a:t>
              </a:r>
              <a:endParaRPr lang="en-US" sz="2000" baseline="0"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spcAft>
                  <a:spcPts val="1350"/>
                </a:spcAft>
              </a:pP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Social Media: </a:t>
              </a:r>
              <a:endParaRPr lang="en-US" sz="1000" dirty="0">
                <a:solidFill>
                  <a:srgbClr val="5E091A"/>
                </a:solidFill>
                <a:latin typeface="Tahoma" panose="020B0604030504040204" pitchFamily="34" charset="0"/>
                <a:ea typeface="Tahoma" panose="020B0604030504040204" pitchFamily="34" charset="0"/>
                <a:cs typeface="Tahoma" panose="020B0604030504040204" pitchFamily="34" charset="0"/>
              </a:endParaRPr>
            </a:p>
            <a:p>
              <a:pPr defTabSz="944166">
                <a:spcAft>
                  <a:spcPts val="1350"/>
                </a:spcAft>
              </a:pP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 	</a:t>
              </a:r>
              <a:r>
                <a:rPr lang="en-US" sz="2000" baseline="0" dirty="0">
                  <a:solidFill>
                    <a:schemeClr val="accent1"/>
                  </a:solidFill>
                  <a:latin typeface="Tahoma" panose="020B0604030504040204" pitchFamily="34" charset="0"/>
                  <a:ea typeface="Tahoma" panose="020B0604030504040204" pitchFamily="34" charset="0"/>
                  <a:cs typeface="Tahoma" panose="020B0604030504040204" pitchFamily="34" charset="0"/>
                </a:rPr>
                <a:t>www.facebook.com/msu.nrtc</a:t>
              </a:r>
              <a:endParaRPr lang="en-US" sz="1000" baseline="0"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defTabSz="944166">
                <a:spcAft>
                  <a:spcPts val="900"/>
                </a:spcAft>
              </a:pPr>
              <a:r>
                <a:rPr lang="en-US" sz="2000" dirty="0">
                  <a:solidFill>
                    <a:srgbClr val="007FA3"/>
                  </a:solidFill>
                  <a:latin typeface="Tahoma" panose="020B0604030504040204" pitchFamily="34" charset="0"/>
                  <a:ea typeface="Tahoma" panose="020B0604030504040204" pitchFamily="34" charset="0"/>
                  <a:cs typeface="Tahoma" panose="020B0604030504040204" pitchFamily="34" charset="0"/>
                </a:rPr>
                <a:t>     	</a:t>
              </a:r>
              <a:r>
                <a:rPr lang="en-US" sz="2000" baseline="0" dirty="0">
                  <a:solidFill>
                    <a:schemeClr val="accent1"/>
                  </a:solidFill>
                  <a:latin typeface="Tahoma" panose="020B0604030504040204" pitchFamily="34" charset="0"/>
                  <a:ea typeface="Tahoma" panose="020B0604030504040204" pitchFamily="34" charset="0"/>
                  <a:cs typeface="Tahoma" panose="020B0604030504040204" pitchFamily="34" charset="0"/>
                </a:rPr>
                <a:t>www.twitter.com/msu_nrtc</a:t>
              </a:r>
            </a:p>
          </p:txBody>
        </p:sp>
        <p:pic>
          <p:nvPicPr>
            <p:cNvPr id="13" name="Picture 12" title="Twitter Logo"/>
            <p:cNvPicPr>
              <a:picLocks noChangeAspect="1"/>
            </p:cNvPicPr>
            <p:nvPr userDrawn="1"/>
          </p:nvPicPr>
          <p:blipFill>
            <a:blip r:embed="rId3" cstate="email">
              <a:extLst>
                <a:ext uri="{28A0092B-C50C-407E-A947-70E740481C1C}">
                  <a14:useLocalDpi xmlns:a14="http://schemas.microsoft.com/office/drawing/2010/main" val="0"/>
                </a:ext>
              </a:extLst>
            </a:blip>
            <a:srcRect l="50230" t="1839" r="9058" b="3677"/>
            <a:stretch>
              <a:fillRect/>
            </a:stretch>
          </p:blipFill>
          <p:spPr bwMode="auto">
            <a:xfrm>
              <a:off x="3392782" y="5505694"/>
              <a:ext cx="422372" cy="439144"/>
            </a:xfrm>
            <a:prstGeom prst="rect">
              <a:avLst/>
            </a:prstGeom>
            <a:noFill/>
            <a:ln>
              <a:noFill/>
            </a:ln>
          </p:spPr>
        </p:pic>
        <p:pic>
          <p:nvPicPr>
            <p:cNvPr id="15" name="Picture 14" title="Facebook logo"/>
            <p:cNvPicPr>
              <a:picLocks noChangeAspect="1"/>
            </p:cNvPicPr>
            <p:nvPr userDrawn="1"/>
          </p:nvPicPr>
          <p:blipFill>
            <a:blip r:embed="rId4" cstate="email">
              <a:extLst>
                <a:ext uri="{28A0092B-C50C-407E-A947-70E740481C1C}">
                  <a14:useLocalDpi xmlns:a14="http://schemas.microsoft.com/office/drawing/2010/main" val="0"/>
                </a:ext>
              </a:extLst>
            </a:blip>
            <a:srcRect l="8031" t="1837" r="50275" b="3531"/>
            <a:stretch>
              <a:fillRect/>
            </a:stretch>
          </p:blipFill>
          <p:spPr bwMode="auto">
            <a:xfrm>
              <a:off x="3383633" y="5023352"/>
              <a:ext cx="431521" cy="439144"/>
            </a:xfrm>
            <a:prstGeom prst="rect">
              <a:avLst/>
            </a:prstGeom>
            <a:noFill/>
            <a:ln>
              <a:noFill/>
            </a:ln>
          </p:spPr>
        </p:pic>
      </p:grpSp>
      <p:pic>
        <p:nvPicPr>
          <p:cNvPr id="11" name="Picture 10" descr="NRTC: National Research and Training Center on Blindness and Low Vision at Mississippi State University" title="NRTC 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 y="5105400"/>
            <a:ext cx="2705035" cy="1752600"/>
          </a:xfrm>
          <a:prstGeom prst="rect">
            <a:avLst/>
          </a:prstGeom>
        </p:spPr>
      </p:pic>
    </p:spTree>
    <p:extLst>
      <p:ext uri="{BB962C8B-B14F-4D97-AF65-F5344CB8AC3E}">
        <p14:creationId xmlns:p14="http://schemas.microsoft.com/office/powerpoint/2010/main" val="200213906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White 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47704" y="4824662"/>
            <a:ext cx="7939097" cy="566738"/>
          </a:xfrm>
        </p:spPr>
        <p:txBody>
          <a:bodyPr anchor="ctr"/>
          <a:lstStyle>
            <a:lvl1pPr algn="l">
              <a:defRPr sz="2800" b="1"/>
            </a:lvl1pPr>
          </a:lstStyle>
          <a:p>
            <a:r>
              <a:rPr lang="en-US" dirty="0" smtClean="0"/>
              <a:t>Click to edit photo title</a:t>
            </a:r>
            <a:endParaRPr lang="en-US" dirty="0"/>
          </a:p>
        </p:txBody>
      </p:sp>
      <p:sp>
        <p:nvSpPr>
          <p:cNvPr id="3" name="Picture Placeholder 2"/>
          <p:cNvSpPr>
            <a:spLocks noGrp="1"/>
          </p:cNvSpPr>
          <p:nvPr>
            <p:ph type="pic" idx="1"/>
          </p:nvPr>
        </p:nvSpPr>
        <p:spPr>
          <a:xfrm>
            <a:off x="747704" y="164592"/>
            <a:ext cx="7939097" cy="4636008"/>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Drag picture to placeholder or click icon to add</a:t>
            </a:r>
            <a:endParaRPr lang="en-US"/>
          </a:p>
        </p:txBody>
      </p:sp>
      <p:sp>
        <p:nvSpPr>
          <p:cNvPr id="4" name="Text Placeholder 3"/>
          <p:cNvSpPr>
            <a:spLocks noGrp="1"/>
          </p:cNvSpPr>
          <p:nvPr>
            <p:ph type="body" sz="half" idx="2" hasCustomPrompt="1"/>
          </p:nvPr>
        </p:nvSpPr>
        <p:spPr>
          <a:xfrm>
            <a:off x="747704" y="5391401"/>
            <a:ext cx="7939097" cy="636420"/>
          </a:xfrm>
        </p:spPr>
        <p:txBody>
          <a:bodyPr anchor="ctr">
            <a:normAutofit/>
          </a:bodyPr>
          <a:lstStyle>
            <a:lvl1pPr marL="0" indent="0">
              <a:buNone/>
              <a:defRPr sz="20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smtClean="0"/>
              <a:t>Click to edit photo description</a:t>
            </a:r>
          </a:p>
        </p:txBody>
      </p:sp>
    </p:spTree>
    <p:extLst>
      <p:ext uri="{BB962C8B-B14F-4D97-AF65-F5344CB8AC3E}">
        <p14:creationId xmlns:p14="http://schemas.microsoft.com/office/powerpoint/2010/main" val="209089819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White Photo Title &amp; Subtitl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3700" y="452067"/>
            <a:ext cx="5680703" cy="2044991"/>
          </a:xfrm>
        </p:spPr>
        <p:txBody>
          <a:bodyPr/>
          <a:lstStyle>
            <a:lvl1pPr>
              <a:defRPr/>
            </a:lvl1pPr>
          </a:lstStyle>
          <a:p>
            <a:r>
              <a:rPr lang="en-US" dirty="0" smtClean="0"/>
              <a:t>Click to edit slide title</a:t>
            </a:r>
            <a:endParaRPr lang="en-US" dirty="0"/>
          </a:p>
        </p:txBody>
      </p:sp>
      <p:sp>
        <p:nvSpPr>
          <p:cNvPr id="3" name="Subtitle 2"/>
          <p:cNvSpPr>
            <a:spLocks noGrp="1"/>
          </p:cNvSpPr>
          <p:nvPr>
            <p:ph type="subTitle" idx="1" hasCustomPrompt="1"/>
          </p:nvPr>
        </p:nvSpPr>
        <p:spPr>
          <a:xfrm>
            <a:off x="3103701" y="2797882"/>
            <a:ext cx="5655017" cy="2748455"/>
          </a:xfrm>
        </p:spPr>
        <p:txBody>
          <a:bodyPr/>
          <a:lstStyle>
            <a:lvl1pPr marL="0" indent="0" algn="ctr">
              <a:buNone/>
              <a:defRPr>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smtClean="0"/>
              <a:t>Click to edit slide subtitle</a:t>
            </a:r>
            <a:endParaRPr lang="en-US" dirty="0"/>
          </a:p>
        </p:txBody>
      </p:sp>
      <p:sp>
        <p:nvSpPr>
          <p:cNvPr id="8" name="Picture Placeholder 2"/>
          <p:cNvSpPr>
            <a:spLocks noGrp="1"/>
          </p:cNvSpPr>
          <p:nvPr>
            <p:ph type="pic" idx="14"/>
          </p:nvPr>
        </p:nvSpPr>
        <p:spPr>
          <a:xfrm>
            <a:off x="0" y="113014"/>
            <a:ext cx="2758966" cy="5669280"/>
          </a:xfrm>
          <a:noFill/>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Tree>
    <p:extLst>
      <p:ext uri="{BB962C8B-B14F-4D97-AF65-F5344CB8AC3E}">
        <p14:creationId xmlns:p14="http://schemas.microsoft.com/office/powerpoint/2010/main" val="62229156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White Title Content &amp;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0270" y="164592"/>
            <a:ext cx="8123462" cy="1143000"/>
          </a:xfrm>
        </p:spPr>
        <p:txBody>
          <a:bodyPr/>
          <a:lstStyle>
            <a:lvl1pPr>
              <a:defRPr/>
            </a:lvl1pPr>
          </a:lstStyle>
          <a:p>
            <a:r>
              <a:rPr lang="en-US" dirty="0" smtClean="0"/>
              <a:t>Click to edit slide title</a:t>
            </a:r>
            <a:endParaRPr lang="en-US" dirty="0"/>
          </a:p>
        </p:txBody>
      </p:sp>
      <p:sp>
        <p:nvSpPr>
          <p:cNvPr id="3" name="Content Placeholder 2"/>
          <p:cNvSpPr>
            <a:spLocks noGrp="1"/>
          </p:cNvSpPr>
          <p:nvPr>
            <p:ph idx="1" hasCustomPrompt="1"/>
          </p:nvPr>
        </p:nvSpPr>
        <p:spPr>
          <a:xfrm>
            <a:off x="510269" y="1600202"/>
            <a:ext cx="5724117" cy="4389120"/>
          </a:xfrm>
        </p:spPr>
        <p:txBody>
          <a:bodyPr/>
          <a:lstStyle>
            <a:lvl1pPr marL="342900" indent="-342900">
              <a:buFont typeface="Wingdings" panose="05000000000000000000" pitchFamily="2" charset="2"/>
              <a:buChar char="§"/>
              <a:defRPr>
                <a:latin typeface="Tahoma" panose="020B0604030504040204" pitchFamily="34" charset="0"/>
                <a:ea typeface="Tahoma" panose="020B0604030504040204" pitchFamily="34" charset="0"/>
                <a:cs typeface="Tahoma" panose="020B0604030504040204" pitchFamily="34" charset="0"/>
              </a:defRPr>
            </a:lvl1pPr>
            <a:lvl2pPr marL="685800" indent="-300038">
              <a:buFont typeface="Arial" panose="020B0604020202020204" pitchFamily="34" charset="0"/>
              <a:buChar char="•"/>
              <a:defRPr>
                <a:latin typeface="Tahoma" panose="020B0604030504040204" pitchFamily="34" charset="0"/>
                <a:ea typeface="Tahoma" panose="020B0604030504040204" pitchFamily="34" charset="0"/>
                <a:cs typeface="Tahoma" panose="020B0604030504040204" pitchFamily="34" charset="0"/>
              </a:defRPr>
            </a:lvl2pPr>
            <a:lvl3pPr marL="903288" indent="-217488">
              <a:buFont typeface="Tahoma" panose="020B0604030504040204" pitchFamily="34" charset="0"/>
              <a:buChar char="−"/>
              <a:defRPr>
                <a:latin typeface="Tahoma" panose="020B0604030504040204" pitchFamily="34" charset="0"/>
                <a:ea typeface="Tahoma" panose="020B0604030504040204" pitchFamily="34" charset="0"/>
                <a:cs typeface="Tahoma" panose="020B0604030504040204" pitchFamily="34" charset="0"/>
              </a:defRPr>
            </a:lvl3pPr>
            <a:lvl4pPr marL="1113235" indent="-171450">
              <a:buFont typeface="Wingdings" panose="05000000000000000000" pitchFamily="2" charset="2"/>
              <a:buChar char="§"/>
              <a:defRPr>
                <a:latin typeface="Tahoma" panose="020B0604030504040204" pitchFamily="34" charset="0"/>
                <a:ea typeface="Tahoma" panose="020B0604030504040204" pitchFamily="34" charset="0"/>
                <a:cs typeface="Tahoma" panose="020B0604030504040204" pitchFamily="34" charset="0"/>
              </a:defRPr>
            </a:lvl4pPr>
            <a:lvl5pPr marL="1331119" indent="-171450">
              <a:buFont typeface="Arial" panose="020B0604020202020204" pitchFamily="34" charset="0"/>
              <a:buChar char="•"/>
              <a:defRPr>
                <a:latin typeface="Tahoma" panose="020B0604030504040204" pitchFamily="34" charset="0"/>
                <a:ea typeface="Tahoma" panose="020B0604030504040204" pitchFamily="34" charset="0"/>
                <a:cs typeface="Tahoma" panose="020B0604030504040204" pitchFamily="34" charset="0"/>
              </a:defRPr>
            </a:lvl5pPr>
            <a:lvl6pPr marL="1540669" indent="-171450">
              <a:buFont typeface="Palatino Linotype" panose="02040502050505030304" pitchFamily="18" charset="0"/>
              <a:buChar char="−"/>
              <a:defRPr>
                <a:latin typeface="Tahoma" panose="020B0604030504040204" pitchFamily="34" charset="0"/>
                <a:ea typeface="Tahoma" panose="020B0604030504040204" pitchFamily="34" charset="0"/>
                <a:cs typeface="Tahoma" panose="020B0604030504040204" pitchFamily="34" charset="0"/>
              </a:defRPr>
            </a:lvl6pPr>
          </a:lstStyle>
          <a:p>
            <a:pPr lvl="0"/>
            <a:r>
              <a:rPr lang="en-US" dirty="0" smtClean="0"/>
              <a:t>Click to edit slide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0"/>
            <a:endParaRPr lang="en-US" dirty="0"/>
          </a:p>
        </p:txBody>
      </p:sp>
      <p:sp>
        <p:nvSpPr>
          <p:cNvPr id="10" name="Picture Placeholder 2"/>
          <p:cNvSpPr>
            <a:spLocks noGrp="1"/>
          </p:cNvSpPr>
          <p:nvPr>
            <p:ph type="pic" idx="13"/>
          </p:nvPr>
        </p:nvSpPr>
        <p:spPr>
          <a:xfrm>
            <a:off x="6244661" y="1600202"/>
            <a:ext cx="2389071" cy="4389120"/>
          </a:xfrm>
          <a:noFill/>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Tree>
    <p:extLst>
      <p:ext uri="{BB962C8B-B14F-4D97-AF65-F5344CB8AC3E}">
        <p14:creationId xmlns:p14="http://schemas.microsoft.com/office/powerpoint/2010/main" val="16665569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White Section Title &amp;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34345" y="3626779"/>
            <a:ext cx="7675313" cy="1962364"/>
          </a:xfrm>
        </p:spPr>
        <p:txBody>
          <a:bodyPr anchor="t"/>
          <a:lstStyle>
            <a:lvl1pPr algn="ctr">
              <a:defRPr sz="3200" b="1" cap="all">
                <a:solidFill>
                  <a:srgbClr val="660000"/>
                </a:solidFill>
              </a:defRPr>
            </a:lvl1pPr>
          </a:lstStyle>
          <a:p>
            <a:r>
              <a:rPr lang="en-US" dirty="0" smtClean="0"/>
              <a:t>Click to edit section title</a:t>
            </a:r>
            <a:endParaRPr lang="en-US" dirty="0"/>
          </a:p>
        </p:txBody>
      </p:sp>
      <p:sp>
        <p:nvSpPr>
          <p:cNvPr id="8" name="Picture Placeholder 2"/>
          <p:cNvSpPr>
            <a:spLocks noGrp="1"/>
          </p:cNvSpPr>
          <p:nvPr>
            <p:ph type="pic" idx="13"/>
          </p:nvPr>
        </p:nvSpPr>
        <p:spPr>
          <a:xfrm>
            <a:off x="734345" y="378939"/>
            <a:ext cx="7675313" cy="3155373"/>
          </a:xfrm>
          <a:noFill/>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Tree>
    <p:extLst>
      <p:ext uri="{BB962C8B-B14F-4D97-AF65-F5344CB8AC3E}">
        <p14:creationId xmlns:p14="http://schemas.microsoft.com/office/powerpoint/2010/main" val="2162663649"/>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White Title &amp; Two Column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9459" y="274639"/>
            <a:ext cx="8287342" cy="1143000"/>
          </a:xfrm>
        </p:spPr>
        <p:txBody>
          <a:bodyPr/>
          <a:lstStyle>
            <a:lvl1pPr>
              <a:defRPr>
                <a:solidFill>
                  <a:srgbClr val="660000"/>
                </a:solidFill>
              </a:defRPr>
            </a:lvl1pPr>
          </a:lstStyle>
          <a:p>
            <a:r>
              <a:rPr lang="en-US" dirty="0" smtClean="0"/>
              <a:t>Click to edit slide title</a:t>
            </a:r>
            <a:endParaRPr lang="en-US" dirty="0"/>
          </a:p>
        </p:txBody>
      </p:sp>
      <p:sp>
        <p:nvSpPr>
          <p:cNvPr id="3" name="Content Placeholder 2"/>
          <p:cNvSpPr>
            <a:spLocks noGrp="1"/>
          </p:cNvSpPr>
          <p:nvPr>
            <p:ph sz="half" idx="1" hasCustomPrompt="1"/>
          </p:nvPr>
        </p:nvSpPr>
        <p:spPr>
          <a:xfrm>
            <a:off x="399459" y="1600203"/>
            <a:ext cx="4097003" cy="4389120"/>
          </a:xfrm>
        </p:spPr>
        <p:txBody>
          <a:bodyPr/>
          <a:lstStyle>
            <a:lvl1pPr marL="342900" marR="0" indent="-342900" algn="l" defTabSz="342900" rtl="0" eaLnBrk="1" fontAlgn="auto" latinLnBrk="0" hangingPunct="1">
              <a:lnSpc>
                <a:spcPct val="100000"/>
              </a:lnSpc>
              <a:spcBef>
                <a:spcPct val="20000"/>
              </a:spcBef>
              <a:spcAft>
                <a:spcPts val="0"/>
              </a:spcAft>
              <a:buClrTx/>
              <a:buSzTx/>
              <a:buFont typeface="Wingdings" panose="05000000000000000000" pitchFamily="2" charset="2"/>
              <a:buChar char="§"/>
              <a:tabLst/>
              <a:defRPr sz="2800" baseline="0">
                <a:latin typeface="Tahoma" panose="020B0604030504040204" pitchFamily="34" charset="0"/>
                <a:ea typeface="Tahoma" panose="020B0604030504040204" pitchFamily="34" charset="0"/>
                <a:cs typeface="Tahoma" panose="020B0604030504040204" pitchFamily="34" charset="0"/>
              </a:defRPr>
            </a:lvl1pPr>
            <a:lvl2pPr marL="628650" marR="0" indent="-285750" algn="l" defTabSz="342900" rtl="0" eaLnBrk="1" fontAlgn="auto" latinLnBrk="0" hangingPunct="1">
              <a:lnSpc>
                <a:spcPct val="100000"/>
              </a:lnSpc>
              <a:spcBef>
                <a:spcPct val="20000"/>
              </a:spcBef>
              <a:spcAft>
                <a:spcPts val="0"/>
              </a:spcAft>
              <a:buClrTx/>
              <a:buSzTx/>
              <a:buFont typeface="Arial" panose="020B0604020202020204" pitchFamily="34" charset="0"/>
              <a:buChar char="•"/>
              <a:tabLst/>
              <a:defRPr sz="2400">
                <a:latin typeface="Tahoma" panose="020B0604030504040204" pitchFamily="34" charset="0"/>
                <a:ea typeface="Tahoma" panose="020B0604030504040204" pitchFamily="34" charset="0"/>
                <a:cs typeface="Tahoma" panose="020B0604030504040204" pitchFamily="34" charset="0"/>
              </a:defRPr>
            </a:lvl2pPr>
            <a:lvl3pPr marL="914400" marR="0" indent="-228600" algn="l" defTabSz="342900" rtl="0" eaLnBrk="1" fontAlgn="auto" latinLnBrk="0" hangingPunct="1">
              <a:lnSpc>
                <a:spcPct val="100000"/>
              </a:lnSpc>
              <a:spcBef>
                <a:spcPct val="20000"/>
              </a:spcBef>
              <a:spcAft>
                <a:spcPts val="0"/>
              </a:spcAft>
              <a:buClrTx/>
              <a:buSzTx/>
              <a:buFont typeface="Tahoma" panose="020B0604030504040204" pitchFamily="34" charset="0"/>
              <a:buChar char="−"/>
              <a:tabLst/>
              <a:defRPr sz="2000">
                <a:latin typeface="Tahoma" panose="020B0604030504040204" pitchFamily="34" charset="0"/>
                <a:ea typeface="Tahoma" panose="020B0604030504040204" pitchFamily="34" charset="0"/>
                <a:cs typeface="Tahoma" panose="020B0604030504040204" pitchFamily="34" charset="0"/>
              </a:defRPr>
            </a:lvl3pPr>
            <a:lvl4pPr marL="1113235" marR="0" indent="-171450" algn="l" defTabSz="342900" rtl="0" eaLnBrk="1" fontAlgn="auto" latinLnBrk="0" hangingPunct="1">
              <a:lnSpc>
                <a:spcPct val="100000"/>
              </a:lnSpc>
              <a:spcBef>
                <a:spcPct val="20000"/>
              </a:spcBef>
              <a:spcAft>
                <a:spcPts val="0"/>
              </a:spcAft>
              <a:buClrTx/>
              <a:buSzTx/>
              <a:buFont typeface="Wingdings" panose="05000000000000000000" pitchFamily="2" charset="2"/>
              <a:buChar char="§"/>
              <a:tabLst/>
              <a:defRPr sz="1800">
                <a:latin typeface="Tahoma" panose="020B0604030504040204" pitchFamily="34" charset="0"/>
                <a:ea typeface="Tahoma" panose="020B0604030504040204" pitchFamily="34" charset="0"/>
                <a:cs typeface="Tahoma" panose="020B0604030504040204" pitchFamily="34" charset="0"/>
              </a:defRPr>
            </a:lvl4pPr>
            <a:lvl5pPr marL="1331119" marR="0" indent="-171450" algn="l" defTabSz="342900" rtl="0" eaLnBrk="1" fontAlgn="auto" latinLnBrk="0" hangingPunct="1">
              <a:lnSpc>
                <a:spcPct val="100000"/>
              </a:lnSpc>
              <a:spcBef>
                <a:spcPct val="20000"/>
              </a:spcBef>
              <a:spcAft>
                <a:spcPts val="0"/>
              </a:spcAft>
              <a:buClrTx/>
              <a:buSzTx/>
              <a:buFont typeface="Arial" panose="020B0604020202020204" pitchFamily="34" charset="0"/>
              <a:buChar char="•"/>
              <a:tabLst/>
              <a:defRPr sz="1800">
                <a:latin typeface="Tahoma" panose="020B0604030504040204" pitchFamily="34" charset="0"/>
                <a:ea typeface="Tahoma" panose="020B0604030504040204" pitchFamily="34" charset="0"/>
                <a:cs typeface="Tahoma" panose="020B0604030504040204" pitchFamily="34" charset="0"/>
              </a:defRPr>
            </a:lvl5pPr>
            <a:lvl6pPr marL="1540669" marR="0" indent="-171450" algn="l" defTabSz="342900" rtl="0" eaLnBrk="1" fontAlgn="auto" latinLnBrk="0" hangingPunct="1">
              <a:lnSpc>
                <a:spcPct val="100000"/>
              </a:lnSpc>
              <a:spcBef>
                <a:spcPct val="20000"/>
              </a:spcBef>
              <a:spcAft>
                <a:spcPts val="0"/>
              </a:spcAft>
              <a:buClrTx/>
              <a:buSzTx/>
              <a:buFont typeface="Tahoma" panose="020B0604030504040204" pitchFamily="34" charset="0"/>
              <a:buChar char="−"/>
              <a:tabLst/>
              <a:defRPr sz="1800">
                <a:latin typeface="Tahoma" panose="020B0604030504040204" pitchFamily="34" charset="0"/>
                <a:ea typeface="Tahoma" panose="020B0604030504040204" pitchFamily="34" charset="0"/>
                <a:cs typeface="Tahoma" panose="020B0604030504040204" pitchFamily="34" charset="0"/>
              </a:defRPr>
            </a:lvl6pPr>
            <a:lvl7pPr>
              <a:defRPr sz="1350"/>
            </a:lvl7pPr>
            <a:lvl8pPr>
              <a:defRPr sz="1350"/>
            </a:lvl8pPr>
            <a:lvl9pPr>
              <a:defRPr sz="1350"/>
            </a:lvl9pPr>
          </a:lstStyle>
          <a:p>
            <a:pPr lvl="0"/>
            <a:r>
              <a:rPr lang="en-US" dirty="0" smtClean="0"/>
              <a:t>Click to edit slide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endParaRPr lang="en-US" dirty="0"/>
          </a:p>
        </p:txBody>
      </p:sp>
      <p:sp>
        <p:nvSpPr>
          <p:cNvPr id="4" name="Content Placeholder 3"/>
          <p:cNvSpPr>
            <a:spLocks noGrp="1"/>
          </p:cNvSpPr>
          <p:nvPr>
            <p:ph sz="half" idx="2" hasCustomPrompt="1"/>
          </p:nvPr>
        </p:nvSpPr>
        <p:spPr>
          <a:xfrm>
            <a:off x="4732040" y="1600202"/>
            <a:ext cx="3954763" cy="4389120"/>
          </a:xfrm>
        </p:spPr>
        <p:txBody>
          <a:bodyPr/>
          <a:lstStyle>
            <a:lvl1pPr marL="385763" marR="0" indent="-385763" algn="l" defTabSz="342900" rtl="0" eaLnBrk="1" fontAlgn="auto" latinLnBrk="0" hangingPunct="1">
              <a:lnSpc>
                <a:spcPct val="100000"/>
              </a:lnSpc>
              <a:spcBef>
                <a:spcPct val="20000"/>
              </a:spcBef>
              <a:spcAft>
                <a:spcPts val="0"/>
              </a:spcAft>
              <a:buClrTx/>
              <a:buSzTx/>
              <a:buFont typeface="Wingdings" panose="05000000000000000000" pitchFamily="2" charset="2"/>
              <a:buChar char="§"/>
              <a:tabLst/>
              <a:defRPr sz="2800"/>
            </a:lvl1pPr>
            <a:lvl2pPr marL="628650" marR="0" indent="-228600" algn="l" defTabSz="342900" rtl="0" eaLnBrk="1" fontAlgn="auto" latinLnBrk="0" hangingPunct="1">
              <a:lnSpc>
                <a:spcPct val="100000"/>
              </a:lnSpc>
              <a:spcBef>
                <a:spcPct val="20000"/>
              </a:spcBef>
              <a:spcAft>
                <a:spcPts val="0"/>
              </a:spcAft>
              <a:buClrTx/>
              <a:buSzTx/>
              <a:tabLst/>
              <a:defRPr sz="2400"/>
            </a:lvl2pPr>
            <a:lvl3pPr marL="903288" marR="0" indent="-217488" algn="l" defTabSz="342900" rtl="0" eaLnBrk="1" fontAlgn="auto" latinLnBrk="0" hangingPunct="1">
              <a:lnSpc>
                <a:spcPct val="100000"/>
              </a:lnSpc>
              <a:spcBef>
                <a:spcPct val="20000"/>
              </a:spcBef>
              <a:spcAft>
                <a:spcPts val="0"/>
              </a:spcAft>
              <a:buClrTx/>
              <a:buSzTx/>
              <a:buFont typeface="Tahoma" panose="020B0604030504040204" pitchFamily="34" charset="0"/>
              <a:buChar char="−"/>
              <a:tabLst/>
              <a:defRPr sz="2000"/>
            </a:lvl3pPr>
            <a:lvl4pPr marL="1113235" marR="0" indent="-171450" algn="l" defTabSz="342900" rtl="0" eaLnBrk="1" fontAlgn="auto" latinLnBrk="0" hangingPunct="1">
              <a:lnSpc>
                <a:spcPct val="100000"/>
              </a:lnSpc>
              <a:spcBef>
                <a:spcPct val="20000"/>
              </a:spcBef>
              <a:spcAft>
                <a:spcPts val="0"/>
              </a:spcAft>
              <a:buClrTx/>
              <a:buSzTx/>
              <a:buFont typeface="Wingdings" panose="05000000000000000000" pitchFamily="2" charset="2"/>
              <a:buChar char="§"/>
              <a:tabLst/>
              <a:defRPr sz="1800"/>
            </a:lvl4pPr>
            <a:lvl5pPr marL="1331119" marR="0" indent="-171450" algn="l" defTabSz="342900" rtl="0" eaLnBrk="1" fontAlgn="auto" latinLnBrk="0" hangingPunct="1">
              <a:lnSpc>
                <a:spcPct val="100000"/>
              </a:lnSpc>
              <a:spcBef>
                <a:spcPct val="20000"/>
              </a:spcBef>
              <a:spcAft>
                <a:spcPts val="0"/>
              </a:spcAft>
              <a:buClrTx/>
              <a:buSzTx/>
              <a:buFont typeface="Arial" panose="020B0604020202020204" pitchFamily="34" charset="0"/>
              <a:buChar char="•"/>
              <a:tabLst/>
              <a:defRPr sz="1800"/>
            </a:lvl5pPr>
            <a:lvl6pPr marL="1540669" marR="0" indent="-171450" algn="l" defTabSz="342900" rtl="0" eaLnBrk="1" fontAlgn="auto" latinLnBrk="0" hangingPunct="1">
              <a:lnSpc>
                <a:spcPct val="100000"/>
              </a:lnSpc>
              <a:spcBef>
                <a:spcPct val="20000"/>
              </a:spcBef>
              <a:spcAft>
                <a:spcPts val="0"/>
              </a:spcAft>
              <a:buClrTx/>
              <a:buSzTx/>
              <a:buFont typeface="Tahoma" panose="020B0604030504040204" pitchFamily="34" charset="0"/>
              <a:buChar char="−"/>
              <a:tabLst/>
              <a:defRPr sz="1800"/>
            </a:lvl6pPr>
            <a:lvl7pPr>
              <a:defRPr sz="1350"/>
            </a:lvl7pPr>
            <a:lvl8pPr>
              <a:defRPr sz="1350"/>
            </a:lvl8pPr>
            <a:lvl9pPr>
              <a:defRPr sz="1350"/>
            </a:lvl9pPr>
          </a:lstStyle>
          <a:p>
            <a:pPr lvl="0"/>
            <a:r>
              <a:rPr lang="en-US" dirty="0" smtClean="0"/>
              <a:t>Click to edit slide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0"/>
            <a:endParaRPr lang="en-US" dirty="0"/>
          </a:p>
        </p:txBody>
      </p:sp>
    </p:spTree>
    <p:extLst>
      <p:ext uri="{BB962C8B-B14F-4D97-AF65-F5344CB8AC3E}">
        <p14:creationId xmlns:p14="http://schemas.microsoft.com/office/powerpoint/2010/main" val="426558908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White Title Photos &amp; 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902806" y="274639"/>
            <a:ext cx="6010636" cy="741363"/>
          </a:xfrm>
        </p:spPr>
        <p:txBody>
          <a:bodyPr>
            <a:noAutofit/>
          </a:bodyPr>
          <a:lstStyle>
            <a:lvl1pPr>
              <a:defRPr sz="3200"/>
            </a:lvl1pPr>
          </a:lstStyle>
          <a:p>
            <a:r>
              <a:rPr lang="en-US" dirty="0" smtClean="0"/>
              <a:t>Click to edit slide title</a:t>
            </a:r>
            <a:endParaRPr lang="en-US" dirty="0"/>
          </a:p>
        </p:txBody>
      </p:sp>
      <p:sp>
        <p:nvSpPr>
          <p:cNvPr id="3" name="Text Placeholder 2"/>
          <p:cNvSpPr>
            <a:spLocks noGrp="1"/>
          </p:cNvSpPr>
          <p:nvPr>
            <p:ph type="body" idx="1" hasCustomPrompt="1"/>
          </p:nvPr>
        </p:nvSpPr>
        <p:spPr>
          <a:xfrm>
            <a:off x="2881290" y="1215234"/>
            <a:ext cx="2926080" cy="639763"/>
          </a:xfrm>
        </p:spPr>
        <p:txBody>
          <a:bodyPr anchor="ctr">
            <a:noAutofit/>
          </a:bodyPr>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slide text</a:t>
            </a:r>
          </a:p>
        </p:txBody>
      </p:sp>
      <p:sp>
        <p:nvSpPr>
          <p:cNvPr id="4" name="Content Placeholder 3"/>
          <p:cNvSpPr>
            <a:spLocks noGrp="1"/>
          </p:cNvSpPr>
          <p:nvPr>
            <p:ph sz="half" idx="2" hasCustomPrompt="1"/>
          </p:nvPr>
        </p:nvSpPr>
        <p:spPr>
          <a:xfrm>
            <a:off x="2881290" y="1854994"/>
            <a:ext cx="2926080" cy="3859794"/>
          </a:xfrm>
        </p:spPr>
        <p:txBody>
          <a:bodyPr>
            <a:normAutofit/>
          </a:bodyPr>
          <a:lstStyle>
            <a:lvl1pPr>
              <a:defRPr sz="2400"/>
            </a:lvl1pPr>
            <a:lvl2pPr>
              <a:defRPr sz="2000"/>
            </a:lvl2pPr>
            <a:lvl3pPr>
              <a:defRPr sz="2000"/>
            </a:lvl3pPr>
            <a:lvl4pPr>
              <a:defRPr sz="2000"/>
            </a:lvl4pPr>
            <a:lvl5pPr>
              <a:defRPr sz="2000"/>
            </a:lvl5pPr>
            <a:lvl6pPr>
              <a:defRPr sz="1200"/>
            </a:lvl6pPr>
            <a:lvl7pPr>
              <a:defRPr sz="1200"/>
            </a:lvl7pPr>
            <a:lvl8pPr>
              <a:defRPr sz="1200"/>
            </a:lvl8pPr>
            <a:lvl9pPr>
              <a:defRPr sz="1200"/>
            </a:lvl9p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hasCustomPrompt="1"/>
          </p:nvPr>
        </p:nvSpPr>
        <p:spPr>
          <a:xfrm>
            <a:off x="5987362" y="1215234"/>
            <a:ext cx="2926080" cy="639763"/>
          </a:xfrm>
        </p:spPr>
        <p:txBody>
          <a:bodyPr anchor="ctr">
            <a:noAutofit/>
          </a:bodyPr>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slide text</a:t>
            </a:r>
          </a:p>
        </p:txBody>
      </p:sp>
      <p:sp>
        <p:nvSpPr>
          <p:cNvPr id="6" name="Content Placeholder 5"/>
          <p:cNvSpPr>
            <a:spLocks noGrp="1"/>
          </p:cNvSpPr>
          <p:nvPr>
            <p:ph sz="quarter" idx="4" hasCustomPrompt="1"/>
          </p:nvPr>
        </p:nvSpPr>
        <p:spPr>
          <a:xfrm>
            <a:off x="5997636" y="1854994"/>
            <a:ext cx="2926080" cy="3859794"/>
          </a:xfrm>
        </p:spPr>
        <p:txBody>
          <a:bodyPr>
            <a:normAutofit/>
          </a:bodyPr>
          <a:lstStyle>
            <a:lvl1pPr>
              <a:defRPr sz="2400"/>
            </a:lvl1pPr>
            <a:lvl2pPr>
              <a:defRPr sz="2000"/>
            </a:lvl2pPr>
            <a:lvl3pPr>
              <a:defRPr sz="2000"/>
            </a:lvl3pPr>
            <a:lvl4pPr>
              <a:defRPr sz="2000"/>
            </a:lvl4pPr>
            <a:lvl5pPr>
              <a:defRPr sz="2000"/>
            </a:lvl5pPr>
            <a:lvl6pPr>
              <a:defRPr sz="1200"/>
            </a:lvl6pPr>
            <a:lvl7pPr>
              <a:defRPr sz="1200"/>
            </a:lvl7pPr>
            <a:lvl8pPr>
              <a:defRPr sz="1200"/>
            </a:lvl8pPr>
            <a:lvl9pPr>
              <a:defRPr sz="1200"/>
            </a:lvl9p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Picture Placeholder 2"/>
          <p:cNvSpPr>
            <a:spLocks noGrp="1"/>
          </p:cNvSpPr>
          <p:nvPr>
            <p:ph type="pic" idx="13"/>
          </p:nvPr>
        </p:nvSpPr>
        <p:spPr>
          <a:xfrm>
            <a:off x="213043" y="274639"/>
            <a:ext cx="2452414" cy="2623723"/>
          </a:xfrm>
          <a:noFill/>
        </p:spPr>
        <p:txBody>
          <a:bodyPr>
            <a:normAutofit/>
          </a:bodyPr>
          <a:lstStyle>
            <a:lvl1pPr marL="0" indent="0">
              <a:buNone/>
              <a:defRPr sz="18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
        <p:nvSpPr>
          <p:cNvPr id="12" name="Picture Placeholder 2"/>
          <p:cNvSpPr>
            <a:spLocks noGrp="1"/>
          </p:cNvSpPr>
          <p:nvPr>
            <p:ph type="pic" idx="14"/>
          </p:nvPr>
        </p:nvSpPr>
        <p:spPr>
          <a:xfrm>
            <a:off x="213043" y="3116479"/>
            <a:ext cx="2452414" cy="2598308"/>
          </a:xfrm>
          <a:noFill/>
        </p:spPr>
        <p:txBody>
          <a:bodyPr>
            <a:normAutofit/>
          </a:bodyPr>
          <a:lstStyle>
            <a:lvl1pPr marL="0" indent="0">
              <a:buNone/>
              <a:defRPr sz="18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Tree>
    <p:extLst>
      <p:ext uri="{BB962C8B-B14F-4D97-AF65-F5344CB8AC3E}">
        <p14:creationId xmlns:p14="http://schemas.microsoft.com/office/powerpoint/2010/main" val="362551472"/>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White Image and Text">
    <p:bg>
      <p:bgPr>
        <a:solidFill>
          <a:schemeClr val="bg1"/>
        </a:solidFill>
        <a:effectLst/>
      </p:bgPr>
    </p:bg>
    <p:spTree>
      <p:nvGrpSpPr>
        <p:cNvPr id="1" name=""/>
        <p:cNvGrpSpPr/>
        <p:nvPr/>
      </p:nvGrpSpPr>
      <p:grpSpPr>
        <a:xfrm>
          <a:off x="0" y="0"/>
          <a:ext cx="0" cy="0"/>
          <a:chOff x="0" y="0"/>
          <a:chExt cx="0" cy="0"/>
        </a:xfrm>
      </p:grpSpPr>
      <p:sp>
        <p:nvSpPr>
          <p:cNvPr id="6" name="Picture Placeholder 2"/>
          <p:cNvSpPr>
            <a:spLocks noGrp="1"/>
          </p:cNvSpPr>
          <p:nvPr>
            <p:ph type="pic" idx="13"/>
          </p:nvPr>
        </p:nvSpPr>
        <p:spPr>
          <a:xfrm>
            <a:off x="216723" y="348214"/>
            <a:ext cx="3890524" cy="5233432"/>
          </a:xfrm>
          <a:noFill/>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
        <p:nvSpPr>
          <p:cNvPr id="7" name="Content Placeholder 2"/>
          <p:cNvSpPr>
            <a:spLocks noGrp="1"/>
          </p:cNvSpPr>
          <p:nvPr>
            <p:ph idx="1" hasCustomPrompt="1"/>
          </p:nvPr>
        </p:nvSpPr>
        <p:spPr>
          <a:xfrm>
            <a:off x="4363310" y="348216"/>
            <a:ext cx="4435005" cy="5305123"/>
          </a:xfrm>
        </p:spPr>
        <p:txBody>
          <a:bodyPr/>
          <a:lstStyle>
            <a:lvl1pPr marL="342900" indent="-342900">
              <a:buFont typeface="Wingdings" panose="05000000000000000000" pitchFamily="2" charset="2"/>
              <a:buChar char="§"/>
              <a:defRPr sz="3200"/>
            </a:lvl1pPr>
            <a:lvl2pPr marL="685800" indent="-300038">
              <a:buFont typeface="Arial" panose="020B0604020202020204" pitchFamily="34" charset="0"/>
              <a:buChar char="•"/>
              <a:defRPr sz="2800"/>
            </a:lvl2pPr>
            <a:lvl3pPr>
              <a:defRPr sz="2400"/>
            </a:lvl3pPr>
            <a:lvl4pPr marL="1072754" indent="-171450">
              <a:defRPr sz="2000"/>
            </a:lvl4pPr>
            <a:lvl5pPr marL="1282304" indent="-171450">
              <a:defRPr sz="2000"/>
            </a:lvl5pPr>
            <a:lvl6pPr>
              <a:defRPr sz="2000"/>
            </a:lvl6pPr>
            <a:lvl7pPr>
              <a:defRPr sz="1500"/>
            </a:lvl7pPr>
            <a:lvl8pPr>
              <a:defRPr sz="1500"/>
            </a:lvl8pPr>
            <a:lvl9pPr>
              <a:defRPr sz="1500"/>
            </a:lvl9p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endParaRPr lang="en-US" dirty="0"/>
          </a:p>
        </p:txBody>
      </p:sp>
    </p:spTree>
    <p:extLst>
      <p:ext uri="{BB962C8B-B14F-4D97-AF65-F5344CB8AC3E}">
        <p14:creationId xmlns:p14="http://schemas.microsoft.com/office/powerpoint/2010/main" val="31222129"/>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White Title Text &amp;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0901" y="273051"/>
            <a:ext cx="5050305" cy="1162051"/>
          </a:xfrm>
        </p:spPr>
        <p:txBody>
          <a:bodyPr anchor="ctr"/>
          <a:lstStyle>
            <a:lvl1pPr algn="l">
              <a:defRPr sz="3200" b="1"/>
            </a:lvl1pPr>
          </a:lstStyle>
          <a:p>
            <a:r>
              <a:rPr lang="en-US" dirty="0" smtClean="0"/>
              <a:t>Click to edit slide title</a:t>
            </a:r>
            <a:endParaRPr lang="en-US" dirty="0"/>
          </a:p>
        </p:txBody>
      </p:sp>
      <p:sp>
        <p:nvSpPr>
          <p:cNvPr id="3" name="Content Placeholder 2"/>
          <p:cNvSpPr>
            <a:spLocks noGrp="1"/>
          </p:cNvSpPr>
          <p:nvPr>
            <p:ph idx="1" hasCustomPrompt="1"/>
          </p:nvPr>
        </p:nvSpPr>
        <p:spPr>
          <a:xfrm>
            <a:off x="5964623" y="273054"/>
            <a:ext cx="2722179" cy="5380285"/>
          </a:xfrm>
        </p:spPr>
        <p:txBody>
          <a:bodyPr/>
          <a:lstStyle>
            <a:lvl1pPr>
              <a:defRPr sz="2400"/>
            </a:lvl1pPr>
            <a:lvl2pPr>
              <a:defRPr sz="2000"/>
            </a:lvl2pPr>
            <a:lvl3pPr marL="914400" indent="-228600">
              <a:defRPr sz="2000"/>
            </a:lvl3pPr>
            <a:lvl4pPr marL="1200150" indent="-285750">
              <a:buFont typeface="Wingdings" panose="05000000000000000000" pitchFamily="2" charset="2"/>
              <a:buChar char="§"/>
              <a:defRPr sz="1500" baseline="0"/>
            </a:lvl4pPr>
            <a:lvl5pPr marL="1143000" indent="0">
              <a:buNone/>
              <a:defRPr sz="1500" baseline="30000"/>
            </a:lvl5pPr>
            <a:lvl6pPr>
              <a:defRPr sz="1500" baseline="30000"/>
            </a:lvl6pPr>
            <a:lvl7pPr>
              <a:defRPr sz="1500"/>
            </a:lvl7pPr>
            <a:lvl8pPr>
              <a:defRPr sz="1500"/>
            </a:lvl8pPr>
            <a:lvl9pPr>
              <a:defRPr sz="1500"/>
            </a:lvl9pPr>
          </a:lstStyle>
          <a:p>
            <a:pPr lvl="0"/>
            <a:r>
              <a:rPr lang="en-US" dirty="0" smtClean="0"/>
              <a:t>Click to edit text</a:t>
            </a:r>
          </a:p>
          <a:p>
            <a:pPr lvl="1"/>
            <a:r>
              <a:rPr lang="en-US" dirty="0" smtClean="0"/>
              <a:t>2nd level</a:t>
            </a:r>
          </a:p>
          <a:p>
            <a:pPr lvl="2"/>
            <a:r>
              <a:rPr lang="en-US" dirty="0" smtClean="0"/>
              <a:t>3rd level</a:t>
            </a:r>
          </a:p>
        </p:txBody>
      </p:sp>
      <p:sp>
        <p:nvSpPr>
          <p:cNvPr id="4" name="Text Placeholder 3"/>
          <p:cNvSpPr>
            <a:spLocks noGrp="1"/>
          </p:cNvSpPr>
          <p:nvPr>
            <p:ph type="body" sz="half" idx="2" hasCustomPrompt="1"/>
          </p:nvPr>
        </p:nvSpPr>
        <p:spPr>
          <a:xfrm>
            <a:off x="460901" y="1435104"/>
            <a:ext cx="5050305" cy="4218235"/>
          </a:xfrm>
        </p:spPr>
        <p:txBody>
          <a:bodyPr>
            <a:normAutofit/>
          </a:bodyPr>
          <a:lstStyle>
            <a:lvl1pPr marL="0" indent="0">
              <a:buNone/>
              <a:defRPr sz="28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smtClean="0"/>
              <a:t>Click to edit slide text</a:t>
            </a:r>
          </a:p>
        </p:txBody>
      </p:sp>
    </p:spTree>
    <p:extLst>
      <p:ext uri="{BB962C8B-B14F-4D97-AF65-F5344CB8AC3E}">
        <p14:creationId xmlns:p14="http://schemas.microsoft.com/office/powerpoint/2010/main" val="1260035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White Image">
    <p:bg>
      <p:bgPr>
        <a:solidFill>
          <a:schemeClr val="bg1"/>
        </a:solidFill>
        <a:effectLst/>
      </p:bgPr>
    </p:bg>
    <p:spTree>
      <p:nvGrpSpPr>
        <p:cNvPr id="1" name=""/>
        <p:cNvGrpSpPr/>
        <p:nvPr/>
      </p:nvGrpSpPr>
      <p:grpSpPr>
        <a:xfrm>
          <a:off x="0" y="0"/>
          <a:ext cx="0" cy="0"/>
          <a:chOff x="0" y="0"/>
          <a:chExt cx="0" cy="0"/>
        </a:xfrm>
      </p:grpSpPr>
      <p:sp>
        <p:nvSpPr>
          <p:cNvPr id="6" name="Picture Placeholder 2"/>
          <p:cNvSpPr>
            <a:spLocks noGrp="1"/>
          </p:cNvSpPr>
          <p:nvPr>
            <p:ph type="pic" idx="13"/>
          </p:nvPr>
        </p:nvSpPr>
        <p:spPr>
          <a:xfrm>
            <a:off x="401087" y="430146"/>
            <a:ext cx="8397229" cy="5182226"/>
          </a:xfrm>
          <a:noFill/>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Tree>
    <p:extLst>
      <p:ext uri="{BB962C8B-B14F-4D97-AF65-F5344CB8AC3E}">
        <p14:creationId xmlns:p14="http://schemas.microsoft.com/office/powerpoint/2010/main" val="83964611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graphicFrame>
        <p:nvGraphicFramePr>
          <p:cNvPr id="3" name="TPChart" hidden="1"/>
          <p:cNvGraphicFramePr/>
          <p:nvPr userDrawn="1">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43956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White Closing Page B">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2" y="-19707"/>
            <a:ext cx="2707281" cy="6877707"/>
          </a:xfrm>
          <a:prstGeom prst="rect">
            <a:avLst/>
          </a:prstGeom>
          <a:solidFill>
            <a:srgbClr val="41061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prstClr val="white"/>
              </a:solidFill>
            </a:endParaRPr>
          </a:p>
        </p:txBody>
      </p:sp>
      <p:pic>
        <p:nvPicPr>
          <p:cNvPr id="8" name="Picture 7" title="Mississippi State University: Learning Service Research"/>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41915" y="-813110"/>
            <a:ext cx="2790250" cy="5999749"/>
          </a:xfrm>
          <a:prstGeom prst="rect">
            <a:avLst/>
          </a:prstGeom>
        </p:spPr>
      </p:pic>
      <p:grpSp>
        <p:nvGrpSpPr>
          <p:cNvPr id="2" name="Group 1"/>
          <p:cNvGrpSpPr/>
          <p:nvPr userDrawn="1"/>
        </p:nvGrpSpPr>
        <p:grpSpPr>
          <a:xfrm>
            <a:off x="2886308" y="96456"/>
            <a:ext cx="6117904" cy="6576159"/>
            <a:chOff x="2886308" y="96456"/>
            <a:chExt cx="6117904" cy="6576159"/>
          </a:xfrm>
        </p:grpSpPr>
        <p:sp>
          <p:nvSpPr>
            <p:cNvPr id="3" name="TextBox 2"/>
            <p:cNvSpPr txBox="1"/>
            <p:nvPr userDrawn="1"/>
          </p:nvSpPr>
          <p:spPr>
            <a:xfrm>
              <a:off x="2886308" y="96456"/>
              <a:ext cx="6117904" cy="6576159"/>
            </a:xfrm>
            <a:prstGeom prst="rect">
              <a:avLst/>
            </a:prstGeom>
            <a:noFill/>
            <a:ln>
              <a:noFill/>
            </a:ln>
          </p:spPr>
          <p:txBody>
            <a:bodyPr wrap="square" rtlCol="0">
              <a:spAutoFit/>
            </a:bodyPr>
            <a:lstStyle/>
            <a:p>
              <a:r>
                <a:rPr lang="en-US" sz="2000" b="1" dirty="0">
                  <a:solidFill>
                    <a:srgbClr val="5E091A"/>
                  </a:solidFill>
                  <a:latin typeface="Tahoma" panose="020B0604030504040204" pitchFamily="34" charset="0"/>
                  <a:ea typeface="Tahoma" panose="020B0604030504040204" pitchFamily="34" charset="0"/>
                  <a:cs typeface="Tahoma" panose="020B0604030504040204" pitchFamily="34" charset="0"/>
                </a:rPr>
                <a:t>For more information, please contact the NRTC:</a:t>
              </a: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
              </a:r>
              <a:b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br>
              <a:endPar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tabLst>
                  <a:tab pos="3313113" algn="l"/>
                  <a:tab pos="3432175" algn="l"/>
                </a:tabLst>
              </a:pPr>
              <a:r>
                <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rPr>
                <a:t>Phone: 662.325.2001	Fax: </a:t>
              </a: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662.325.8989</a:t>
              </a:r>
              <a:b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br>
              <a:r>
                <a:rPr lang="en-US" sz="1800" dirty="0">
                  <a:solidFill>
                    <a:srgbClr val="5E091A"/>
                  </a:solidFill>
                  <a:latin typeface="Tahoma" panose="020B0604030504040204" pitchFamily="34" charset="0"/>
                  <a:ea typeface="Tahoma" panose="020B0604030504040204" pitchFamily="34" charset="0"/>
                  <a:cs typeface="Tahoma" panose="020B0604030504040204" pitchFamily="34" charset="0"/>
                </a:rPr>
                <a:t/>
              </a:r>
              <a:br>
                <a:rPr lang="en-US" sz="1800" dirty="0">
                  <a:solidFill>
                    <a:srgbClr val="5E091A"/>
                  </a:solidFill>
                  <a:latin typeface="Tahoma" panose="020B0604030504040204" pitchFamily="34" charset="0"/>
                  <a:ea typeface="Tahoma" panose="020B0604030504040204" pitchFamily="34" charset="0"/>
                  <a:cs typeface="Tahoma" panose="020B0604030504040204" pitchFamily="34" charset="0"/>
                </a:rPr>
              </a:br>
              <a:r>
                <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rPr>
                <a:t>Websites: </a:t>
              </a:r>
              <a:r>
                <a:rPr lang="en-US" sz="2000" u="none" baseline="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blind.msstate.edu</a:t>
              </a:r>
              <a:r>
                <a:rPr lang="en-US" sz="2000" baseline="0" dirty="0" smtClean="0">
                  <a:solidFill>
                    <a:srgbClr val="007FA3"/>
                  </a:solidFill>
                  <a:latin typeface="Tahoma" panose="020B0604030504040204" pitchFamily="34" charset="0"/>
                  <a:ea typeface="Tahoma" panose="020B0604030504040204" pitchFamily="34" charset="0"/>
                  <a:cs typeface="Tahoma" panose="020B0604030504040204" pitchFamily="34" charset="0"/>
                </a:rPr>
                <a:t>	</a:t>
              </a:r>
              <a:r>
                <a:rPr lang="en-US" sz="2000" baseline="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ntac.blind.msstate.edu</a:t>
              </a:r>
              <a:endParaRPr lang="en-US" sz="2000" baseline="0"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spcAft>
                  <a:spcPts val="0"/>
                </a:spcAft>
              </a:pPr>
              <a:endPar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endParaRPr>
            </a:p>
            <a:p>
              <a:pPr>
                <a:spcAft>
                  <a:spcPts val="1350"/>
                </a:spcAft>
              </a:pPr>
              <a:r>
                <a:rPr lang="en-US" sz="2000" dirty="0" smtClean="0">
                  <a:solidFill>
                    <a:srgbClr val="5E091A"/>
                  </a:solidFill>
                  <a:latin typeface="Tahoma" panose="020B0604030504040204" pitchFamily="34" charset="0"/>
                  <a:ea typeface="Tahoma" panose="020B0604030504040204" pitchFamily="34" charset="0"/>
                  <a:cs typeface="Tahoma" panose="020B0604030504040204" pitchFamily="34" charset="0"/>
                </a:rPr>
                <a:t>Social </a:t>
              </a: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Media: </a:t>
              </a:r>
              <a:endParaRPr lang="en-US" sz="1000" dirty="0">
                <a:solidFill>
                  <a:srgbClr val="5E091A"/>
                </a:solidFill>
                <a:latin typeface="Tahoma" panose="020B0604030504040204" pitchFamily="34" charset="0"/>
                <a:ea typeface="Tahoma" panose="020B0604030504040204" pitchFamily="34" charset="0"/>
                <a:cs typeface="Tahoma" panose="020B0604030504040204" pitchFamily="34" charset="0"/>
              </a:endParaRPr>
            </a:p>
            <a:p>
              <a:pPr defTabSz="944166">
                <a:spcAft>
                  <a:spcPts val="1350"/>
                </a:spcAft>
              </a:pPr>
              <a:r>
                <a:rPr lang="en-US" sz="2000" dirty="0">
                  <a:solidFill>
                    <a:srgbClr val="5E091A"/>
                  </a:solidFill>
                  <a:latin typeface="Tahoma" panose="020B0604030504040204" pitchFamily="34" charset="0"/>
                  <a:ea typeface="Tahoma" panose="020B0604030504040204" pitchFamily="34" charset="0"/>
                  <a:cs typeface="Tahoma" panose="020B0604030504040204" pitchFamily="34" charset="0"/>
                </a:rPr>
                <a:t> 	</a:t>
              </a:r>
              <a:r>
                <a:rPr lang="en-US" sz="2000" baseline="0" dirty="0">
                  <a:solidFill>
                    <a:schemeClr val="accent1"/>
                  </a:solidFill>
                  <a:latin typeface="Tahoma" panose="020B0604030504040204" pitchFamily="34" charset="0"/>
                  <a:ea typeface="Tahoma" panose="020B0604030504040204" pitchFamily="34" charset="0"/>
                  <a:cs typeface="Tahoma" panose="020B0604030504040204" pitchFamily="34" charset="0"/>
                </a:rPr>
                <a:t>www.facebook.com/msu.nrtc</a:t>
              </a:r>
              <a:endParaRPr lang="en-US" sz="1000" baseline="0"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defTabSz="944166">
                <a:spcAft>
                  <a:spcPts val="900"/>
                </a:spcAft>
              </a:pPr>
              <a:r>
                <a:rPr lang="en-US" sz="2000" dirty="0">
                  <a:solidFill>
                    <a:srgbClr val="007FA3"/>
                  </a:solidFill>
                  <a:latin typeface="Tahoma" panose="020B0604030504040204" pitchFamily="34" charset="0"/>
                  <a:ea typeface="Tahoma" panose="020B0604030504040204" pitchFamily="34" charset="0"/>
                  <a:cs typeface="Tahoma" panose="020B0604030504040204" pitchFamily="34" charset="0"/>
                </a:rPr>
                <a:t>     	</a:t>
              </a:r>
              <a:r>
                <a:rPr lang="en-US" sz="2000" baseline="0" dirty="0">
                  <a:solidFill>
                    <a:schemeClr val="accent1"/>
                  </a:solidFill>
                  <a:latin typeface="Tahoma" panose="020B0604030504040204" pitchFamily="34" charset="0"/>
                  <a:ea typeface="Tahoma" panose="020B0604030504040204" pitchFamily="34" charset="0"/>
                  <a:cs typeface="Tahoma" panose="020B0604030504040204" pitchFamily="34" charset="0"/>
                </a:rPr>
                <a:t>www.twitter.com/msu_nrtc</a:t>
              </a:r>
            </a:p>
          </p:txBody>
        </p:sp>
        <p:pic>
          <p:nvPicPr>
            <p:cNvPr id="13" name="Picture 12" title="Twitter Logo"/>
            <p:cNvPicPr>
              <a:picLocks noChangeAspect="1"/>
            </p:cNvPicPr>
            <p:nvPr userDrawn="1"/>
          </p:nvPicPr>
          <p:blipFill>
            <a:blip r:embed="rId3" cstate="email">
              <a:extLst>
                <a:ext uri="{28A0092B-C50C-407E-A947-70E740481C1C}">
                  <a14:useLocalDpi xmlns:a14="http://schemas.microsoft.com/office/drawing/2010/main" val="0"/>
                </a:ext>
              </a:extLst>
            </a:blip>
            <a:srcRect l="50230" t="1839" r="9058" b="3677"/>
            <a:stretch>
              <a:fillRect/>
            </a:stretch>
          </p:blipFill>
          <p:spPr bwMode="auto">
            <a:xfrm>
              <a:off x="3328236" y="6118874"/>
              <a:ext cx="422372" cy="439144"/>
            </a:xfrm>
            <a:prstGeom prst="rect">
              <a:avLst/>
            </a:prstGeom>
            <a:noFill/>
            <a:ln>
              <a:noFill/>
            </a:ln>
          </p:spPr>
        </p:pic>
        <p:pic>
          <p:nvPicPr>
            <p:cNvPr id="15" name="Picture 14" title="Facebook logo"/>
            <p:cNvPicPr>
              <a:picLocks noChangeAspect="1"/>
            </p:cNvPicPr>
            <p:nvPr userDrawn="1"/>
          </p:nvPicPr>
          <p:blipFill>
            <a:blip r:embed="rId4" cstate="email">
              <a:extLst>
                <a:ext uri="{28A0092B-C50C-407E-A947-70E740481C1C}">
                  <a14:useLocalDpi xmlns:a14="http://schemas.microsoft.com/office/drawing/2010/main" val="0"/>
                </a:ext>
              </a:extLst>
            </a:blip>
            <a:srcRect l="8031" t="1837" r="50275" b="3531"/>
            <a:stretch>
              <a:fillRect/>
            </a:stretch>
          </p:blipFill>
          <p:spPr bwMode="auto">
            <a:xfrm>
              <a:off x="3319087" y="5636532"/>
              <a:ext cx="431521" cy="439144"/>
            </a:xfrm>
            <a:prstGeom prst="rect">
              <a:avLst/>
            </a:prstGeom>
            <a:noFill/>
            <a:ln>
              <a:noFill/>
            </a:ln>
          </p:spPr>
        </p:pic>
      </p:grpSp>
      <p:sp>
        <p:nvSpPr>
          <p:cNvPr id="5" name="Text Placeholder 4"/>
          <p:cNvSpPr>
            <a:spLocks noGrp="1"/>
          </p:cNvSpPr>
          <p:nvPr>
            <p:ph type="body" sz="quarter" idx="10" hasCustomPrompt="1"/>
          </p:nvPr>
        </p:nvSpPr>
        <p:spPr>
          <a:xfrm>
            <a:off x="2886308" y="966979"/>
            <a:ext cx="6117904" cy="2959562"/>
          </a:xfrm>
        </p:spPr>
        <p:txBody>
          <a:bodyPr>
            <a:normAutofit/>
          </a:bodyPr>
          <a:lstStyle>
            <a:lvl1pPr marL="0" indent="0">
              <a:buNone/>
              <a:defRPr sz="2800"/>
            </a:lvl1pPr>
          </a:lstStyle>
          <a:p>
            <a:pPr lvl="0"/>
            <a:r>
              <a:rPr lang="en-US" dirty="0" smtClean="0"/>
              <a:t>Name</a:t>
            </a:r>
          </a:p>
          <a:p>
            <a:pPr lvl="0"/>
            <a:r>
              <a:rPr lang="en-US" dirty="0" smtClean="0"/>
              <a:t>Email</a:t>
            </a:r>
          </a:p>
          <a:p>
            <a:pPr lvl="0"/>
            <a:r>
              <a:rPr lang="en-US" dirty="0" smtClean="0"/>
              <a:t>Phone</a:t>
            </a:r>
            <a:endParaRPr lang="en-US" dirty="0"/>
          </a:p>
        </p:txBody>
      </p:sp>
      <p:pic>
        <p:nvPicPr>
          <p:cNvPr id="11" name="Picture 10" descr="NRTC: National Research and Training Center on Blindness and Low Vision at Mississippi State University" title="NRTC 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 y="5105400"/>
            <a:ext cx="2705035" cy="1752600"/>
          </a:xfrm>
          <a:prstGeom prst="rect">
            <a:avLst/>
          </a:prstGeom>
        </p:spPr>
      </p:pic>
    </p:spTree>
    <p:extLst>
      <p:ext uri="{BB962C8B-B14F-4D97-AF65-F5344CB8AC3E}">
        <p14:creationId xmlns:p14="http://schemas.microsoft.com/office/powerpoint/2010/main" val="10557108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White 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1725" y="164592"/>
            <a:ext cx="8000552" cy="758095"/>
          </a:xfrm>
        </p:spPr>
        <p:txBody>
          <a:bodyPr>
            <a:normAutofit/>
          </a:bodyPr>
          <a:lstStyle>
            <a:lvl1pPr>
              <a:defRPr sz="4000"/>
            </a:lvl1pPr>
          </a:lstStyle>
          <a:p>
            <a:r>
              <a:rPr lang="en-US" dirty="0" smtClean="0"/>
              <a:t>Click to edit slide title</a:t>
            </a:r>
            <a:endParaRPr lang="en-US" dirty="0"/>
          </a:p>
        </p:txBody>
      </p:sp>
      <p:sp>
        <p:nvSpPr>
          <p:cNvPr id="3" name="Content Placeholder 2"/>
          <p:cNvSpPr>
            <a:spLocks noGrp="1"/>
          </p:cNvSpPr>
          <p:nvPr>
            <p:ph idx="1" hasCustomPrompt="1"/>
          </p:nvPr>
        </p:nvSpPr>
        <p:spPr>
          <a:xfrm>
            <a:off x="571725" y="1005839"/>
            <a:ext cx="8000552" cy="5056632"/>
          </a:xfrm>
        </p:spPr>
        <p:txBody>
          <a:bodyPr/>
          <a:lstStyle>
            <a:lvl1pPr marL="342900" indent="-342900">
              <a:buFont typeface="Wingdings" panose="05000000000000000000" pitchFamily="2" charset="2"/>
              <a:buChar char="§"/>
              <a:defRPr sz="3200"/>
            </a:lvl1pPr>
            <a:lvl2pPr marL="685800" indent="-300038">
              <a:buFont typeface="Arial" panose="020B0604020202020204" pitchFamily="34" charset="0"/>
              <a:buChar char="•"/>
              <a:defRPr sz="2800"/>
            </a:lvl2pPr>
            <a:lvl3pPr marL="903288" indent="-217488">
              <a:buFont typeface="Tahoma" panose="020B0604030504040204" pitchFamily="34" charset="0"/>
              <a:buChar char="−"/>
              <a:defRPr sz="2400"/>
            </a:lvl3pPr>
            <a:lvl4pPr marL="1113235" indent="-171450">
              <a:buFont typeface="Wingdings" panose="05000000000000000000" pitchFamily="2" charset="2"/>
              <a:buChar char="§"/>
              <a:defRPr sz="2000"/>
            </a:lvl4pPr>
            <a:lvl5pPr marL="1331119" indent="-171450">
              <a:buFont typeface="Arial" panose="020B0604020202020204" pitchFamily="34" charset="0"/>
              <a:buChar char="•"/>
              <a:defRPr sz="1800"/>
            </a:lvl5pPr>
            <a:lvl6pPr marL="1540669" indent="-171450">
              <a:buFont typeface="Palatino Linotype" panose="02040502050505030304" pitchFamily="18" charset="0"/>
              <a:buChar char="−"/>
              <a:defRPr sz="1800">
                <a:latin typeface="Tahoma" panose="020B0604030504040204" pitchFamily="34" charset="0"/>
                <a:ea typeface="Tahoma" panose="020B0604030504040204" pitchFamily="34" charset="0"/>
                <a:cs typeface="Tahoma" panose="020B0604030504040204" pitchFamily="34" charset="0"/>
              </a:defRPr>
            </a:lvl6pPr>
          </a:lstStyle>
          <a:p>
            <a:pPr lvl="0"/>
            <a:r>
              <a:rPr lang="en-US" dirty="0" smtClean="0"/>
              <a:t>Click to edit slide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endParaRPr lang="en-US" dirty="0"/>
          </a:p>
        </p:txBody>
      </p:sp>
    </p:spTree>
    <p:extLst>
      <p:ext uri="{BB962C8B-B14F-4D97-AF65-F5344CB8AC3E}">
        <p14:creationId xmlns:p14="http://schemas.microsoft.com/office/powerpoint/2010/main" val="35018944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White Section Break Title Pag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1725" y="164591"/>
            <a:ext cx="8000552" cy="5760720"/>
          </a:xfrm>
        </p:spPr>
        <p:txBody>
          <a:bodyPr>
            <a:normAutofit/>
          </a:bodyPr>
          <a:lstStyle>
            <a:lvl1pPr>
              <a:defRPr sz="4000"/>
            </a:lvl1pPr>
          </a:lstStyle>
          <a:p>
            <a:r>
              <a:rPr lang="en-US" dirty="0" smtClean="0"/>
              <a:t>Click to edit section title</a:t>
            </a:r>
            <a:endParaRPr lang="en-US" dirty="0"/>
          </a:p>
        </p:txBody>
      </p:sp>
    </p:spTree>
    <p:extLst>
      <p:ext uri="{BB962C8B-B14F-4D97-AF65-F5344CB8AC3E}">
        <p14:creationId xmlns:p14="http://schemas.microsoft.com/office/powerpoint/2010/main" val="125465568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White 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47704" y="4824662"/>
            <a:ext cx="7939097" cy="566738"/>
          </a:xfrm>
        </p:spPr>
        <p:txBody>
          <a:bodyPr anchor="ctr"/>
          <a:lstStyle>
            <a:lvl1pPr algn="l">
              <a:defRPr sz="2800" b="1"/>
            </a:lvl1pPr>
          </a:lstStyle>
          <a:p>
            <a:r>
              <a:rPr lang="en-US" dirty="0" smtClean="0"/>
              <a:t>Click to edit photo title</a:t>
            </a:r>
            <a:endParaRPr lang="en-US" dirty="0"/>
          </a:p>
        </p:txBody>
      </p:sp>
      <p:sp>
        <p:nvSpPr>
          <p:cNvPr id="3" name="Picture Placeholder 2"/>
          <p:cNvSpPr>
            <a:spLocks noGrp="1"/>
          </p:cNvSpPr>
          <p:nvPr>
            <p:ph type="pic" idx="1"/>
          </p:nvPr>
        </p:nvSpPr>
        <p:spPr>
          <a:xfrm>
            <a:off x="747704" y="164592"/>
            <a:ext cx="7939097" cy="4636008"/>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Drag picture to placeholder or click icon to add</a:t>
            </a:r>
            <a:endParaRPr lang="en-US"/>
          </a:p>
        </p:txBody>
      </p:sp>
      <p:sp>
        <p:nvSpPr>
          <p:cNvPr id="4" name="Text Placeholder 3"/>
          <p:cNvSpPr>
            <a:spLocks noGrp="1"/>
          </p:cNvSpPr>
          <p:nvPr>
            <p:ph type="body" sz="half" idx="2" hasCustomPrompt="1"/>
          </p:nvPr>
        </p:nvSpPr>
        <p:spPr>
          <a:xfrm>
            <a:off x="747704" y="5391401"/>
            <a:ext cx="7939097" cy="636420"/>
          </a:xfrm>
        </p:spPr>
        <p:txBody>
          <a:bodyPr anchor="ctr">
            <a:normAutofit/>
          </a:bodyPr>
          <a:lstStyle>
            <a:lvl1pPr marL="0" indent="0">
              <a:buNone/>
              <a:defRPr sz="20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smtClean="0"/>
              <a:t>Click to edit photo description</a:t>
            </a:r>
          </a:p>
        </p:txBody>
      </p:sp>
    </p:spTree>
    <p:extLst>
      <p:ext uri="{BB962C8B-B14F-4D97-AF65-F5344CB8AC3E}">
        <p14:creationId xmlns:p14="http://schemas.microsoft.com/office/powerpoint/2010/main" val="288423213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White Photo Title &amp; Subtitl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3700" y="452067"/>
            <a:ext cx="5680703" cy="2044991"/>
          </a:xfrm>
        </p:spPr>
        <p:txBody>
          <a:bodyPr/>
          <a:lstStyle>
            <a:lvl1pPr>
              <a:defRPr/>
            </a:lvl1pPr>
          </a:lstStyle>
          <a:p>
            <a:r>
              <a:rPr lang="en-US" dirty="0" smtClean="0"/>
              <a:t>Click to edit slide title</a:t>
            </a:r>
            <a:endParaRPr lang="en-US" dirty="0"/>
          </a:p>
        </p:txBody>
      </p:sp>
      <p:sp>
        <p:nvSpPr>
          <p:cNvPr id="3" name="Subtitle 2"/>
          <p:cNvSpPr>
            <a:spLocks noGrp="1"/>
          </p:cNvSpPr>
          <p:nvPr>
            <p:ph type="subTitle" idx="1" hasCustomPrompt="1"/>
          </p:nvPr>
        </p:nvSpPr>
        <p:spPr>
          <a:xfrm>
            <a:off x="3103701" y="2797882"/>
            <a:ext cx="5655017" cy="2748455"/>
          </a:xfrm>
        </p:spPr>
        <p:txBody>
          <a:bodyPr/>
          <a:lstStyle>
            <a:lvl1pPr marL="0" indent="0" algn="ctr">
              <a:buNone/>
              <a:defRPr>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smtClean="0"/>
              <a:t>Click to edit slide subtitle</a:t>
            </a:r>
            <a:endParaRPr lang="en-US" dirty="0"/>
          </a:p>
        </p:txBody>
      </p:sp>
      <p:sp>
        <p:nvSpPr>
          <p:cNvPr id="8" name="Picture Placeholder 2"/>
          <p:cNvSpPr>
            <a:spLocks noGrp="1"/>
          </p:cNvSpPr>
          <p:nvPr>
            <p:ph type="pic" idx="14"/>
          </p:nvPr>
        </p:nvSpPr>
        <p:spPr>
          <a:xfrm>
            <a:off x="0" y="113014"/>
            <a:ext cx="2758966" cy="5669280"/>
          </a:xfrm>
          <a:noFill/>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Tree>
    <p:extLst>
      <p:ext uri="{BB962C8B-B14F-4D97-AF65-F5344CB8AC3E}">
        <p14:creationId xmlns:p14="http://schemas.microsoft.com/office/powerpoint/2010/main" val="71236482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White Title Content &amp;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0270" y="164592"/>
            <a:ext cx="8123462" cy="1143000"/>
          </a:xfrm>
        </p:spPr>
        <p:txBody>
          <a:bodyPr/>
          <a:lstStyle>
            <a:lvl1pPr>
              <a:defRPr/>
            </a:lvl1pPr>
          </a:lstStyle>
          <a:p>
            <a:r>
              <a:rPr lang="en-US" dirty="0" smtClean="0"/>
              <a:t>Click to edit slide title</a:t>
            </a:r>
            <a:endParaRPr lang="en-US" dirty="0"/>
          </a:p>
        </p:txBody>
      </p:sp>
      <p:sp>
        <p:nvSpPr>
          <p:cNvPr id="3" name="Content Placeholder 2"/>
          <p:cNvSpPr>
            <a:spLocks noGrp="1"/>
          </p:cNvSpPr>
          <p:nvPr>
            <p:ph idx="1" hasCustomPrompt="1"/>
          </p:nvPr>
        </p:nvSpPr>
        <p:spPr>
          <a:xfrm>
            <a:off x="510269" y="1600202"/>
            <a:ext cx="5724117" cy="4389120"/>
          </a:xfrm>
        </p:spPr>
        <p:txBody>
          <a:bodyPr/>
          <a:lstStyle>
            <a:lvl1pPr marL="342900" indent="-342900">
              <a:buFont typeface="Wingdings" panose="05000000000000000000" pitchFamily="2" charset="2"/>
              <a:buChar char="§"/>
              <a:defRPr>
                <a:latin typeface="Tahoma" panose="020B0604030504040204" pitchFamily="34" charset="0"/>
                <a:ea typeface="Tahoma" panose="020B0604030504040204" pitchFamily="34" charset="0"/>
                <a:cs typeface="Tahoma" panose="020B0604030504040204" pitchFamily="34" charset="0"/>
              </a:defRPr>
            </a:lvl1pPr>
            <a:lvl2pPr marL="685800" indent="-300038">
              <a:buFont typeface="Arial" panose="020B0604020202020204" pitchFamily="34" charset="0"/>
              <a:buChar char="•"/>
              <a:defRPr>
                <a:latin typeface="Tahoma" panose="020B0604030504040204" pitchFamily="34" charset="0"/>
                <a:ea typeface="Tahoma" panose="020B0604030504040204" pitchFamily="34" charset="0"/>
                <a:cs typeface="Tahoma" panose="020B0604030504040204" pitchFamily="34" charset="0"/>
              </a:defRPr>
            </a:lvl2pPr>
            <a:lvl3pPr marL="903288" indent="-217488">
              <a:buFont typeface="Tahoma" panose="020B0604030504040204" pitchFamily="34" charset="0"/>
              <a:buChar char="−"/>
              <a:defRPr>
                <a:latin typeface="Tahoma" panose="020B0604030504040204" pitchFamily="34" charset="0"/>
                <a:ea typeface="Tahoma" panose="020B0604030504040204" pitchFamily="34" charset="0"/>
                <a:cs typeface="Tahoma" panose="020B0604030504040204" pitchFamily="34" charset="0"/>
              </a:defRPr>
            </a:lvl3pPr>
            <a:lvl4pPr marL="1113235" indent="-171450">
              <a:buFont typeface="Wingdings" panose="05000000000000000000" pitchFamily="2" charset="2"/>
              <a:buChar char="§"/>
              <a:defRPr>
                <a:latin typeface="Tahoma" panose="020B0604030504040204" pitchFamily="34" charset="0"/>
                <a:ea typeface="Tahoma" panose="020B0604030504040204" pitchFamily="34" charset="0"/>
                <a:cs typeface="Tahoma" panose="020B0604030504040204" pitchFamily="34" charset="0"/>
              </a:defRPr>
            </a:lvl4pPr>
            <a:lvl5pPr marL="1331119" indent="-171450">
              <a:buFont typeface="Arial" panose="020B0604020202020204" pitchFamily="34" charset="0"/>
              <a:buChar char="•"/>
              <a:defRPr>
                <a:latin typeface="Tahoma" panose="020B0604030504040204" pitchFamily="34" charset="0"/>
                <a:ea typeface="Tahoma" panose="020B0604030504040204" pitchFamily="34" charset="0"/>
                <a:cs typeface="Tahoma" panose="020B0604030504040204" pitchFamily="34" charset="0"/>
              </a:defRPr>
            </a:lvl5pPr>
            <a:lvl6pPr marL="1540669" indent="-171450">
              <a:buFont typeface="Palatino Linotype" panose="02040502050505030304" pitchFamily="18" charset="0"/>
              <a:buChar char="−"/>
              <a:defRPr>
                <a:latin typeface="Tahoma" panose="020B0604030504040204" pitchFamily="34" charset="0"/>
                <a:ea typeface="Tahoma" panose="020B0604030504040204" pitchFamily="34" charset="0"/>
                <a:cs typeface="Tahoma" panose="020B0604030504040204" pitchFamily="34" charset="0"/>
              </a:defRPr>
            </a:lvl6pPr>
          </a:lstStyle>
          <a:p>
            <a:pPr lvl="0"/>
            <a:r>
              <a:rPr lang="en-US" dirty="0" smtClean="0"/>
              <a:t>Click to edit slide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0"/>
            <a:endParaRPr lang="en-US" dirty="0"/>
          </a:p>
        </p:txBody>
      </p:sp>
      <p:sp>
        <p:nvSpPr>
          <p:cNvPr id="10" name="Picture Placeholder 2"/>
          <p:cNvSpPr>
            <a:spLocks noGrp="1"/>
          </p:cNvSpPr>
          <p:nvPr>
            <p:ph type="pic" idx="13"/>
          </p:nvPr>
        </p:nvSpPr>
        <p:spPr>
          <a:xfrm>
            <a:off x="6244661" y="1600202"/>
            <a:ext cx="2389071" cy="4389120"/>
          </a:xfrm>
          <a:noFill/>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Tree>
    <p:extLst>
      <p:ext uri="{BB962C8B-B14F-4D97-AF65-F5344CB8AC3E}">
        <p14:creationId xmlns:p14="http://schemas.microsoft.com/office/powerpoint/2010/main" val="420695324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 Section Title &amp;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34345" y="3626779"/>
            <a:ext cx="7675313" cy="1962364"/>
          </a:xfrm>
        </p:spPr>
        <p:txBody>
          <a:bodyPr anchor="t"/>
          <a:lstStyle>
            <a:lvl1pPr algn="ctr">
              <a:defRPr sz="3200" b="1" cap="all">
                <a:solidFill>
                  <a:srgbClr val="660000"/>
                </a:solidFill>
              </a:defRPr>
            </a:lvl1pPr>
          </a:lstStyle>
          <a:p>
            <a:r>
              <a:rPr lang="en-US" dirty="0" smtClean="0"/>
              <a:t>Click to edit section title</a:t>
            </a:r>
            <a:endParaRPr lang="en-US" dirty="0"/>
          </a:p>
        </p:txBody>
      </p:sp>
      <p:sp>
        <p:nvSpPr>
          <p:cNvPr id="8" name="Picture Placeholder 2"/>
          <p:cNvSpPr>
            <a:spLocks noGrp="1"/>
          </p:cNvSpPr>
          <p:nvPr>
            <p:ph type="pic" idx="13"/>
          </p:nvPr>
        </p:nvSpPr>
        <p:spPr>
          <a:xfrm>
            <a:off x="734345" y="378939"/>
            <a:ext cx="7675313" cy="3155373"/>
          </a:xfrm>
          <a:noFill/>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Tree>
    <p:extLst>
      <p:ext uri="{BB962C8B-B14F-4D97-AF65-F5344CB8AC3E}">
        <p14:creationId xmlns:p14="http://schemas.microsoft.com/office/powerpoint/2010/main" val="366328878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hyperlink" Target="http://blind.msstate.edu/" TargetMode="Externa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hyperlink" Target="http://blind.msstate.edu/" TargetMode="Externa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1.jpeg"/><Relationship Id="rId2" Type="http://schemas.openxmlformats.org/officeDocument/2006/relationships/slideLayout" Target="../slideLayouts/slideLayout16.xml"/><Relationship Id="rId16" Type="http://schemas.openxmlformats.org/officeDocument/2006/relationships/theme" Target="../theme/theme2.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19" Type="http://schemas.openxmlformats.org/officeDocument/2006/relationships/image" Target="../media/image2.jpeg"/><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725" y="167060"/>
            <a:ext cx="8000552" cy="758952"/>
          </a:xfrm>
          <a:prstGeom prst="rect">
            <a:avLst/>
          </a:prstGeom>
        </p:spPr>
        <p:txBody>
          <a:bodyPr vert="horz" lIns="91440" tIns="45720" rIns="91440" bIns="45720" rtlCol="0" anchor="ctr">
            <a:noAutofit/>
          </a:bodyPr>
          <a:lstStyle/>
          <a:p>
            <a:r>
              <a:rPr lang="en-US" dirty="0" smtClean="0"/>
              <a:t>Click to edit slide title</a:t>
            </a:r>
            <a:endParaRPr lang="en-US" dirty="0"/>
          </a:p>
        </p:txBody>
      </p:sp>
      <p:sp>
        <p:nvSpPr>
          <p:cNvPr id="3" name="Text Placeholder 2"/>
          <p:cNvSpPr>
            <a:spLocks noGrp="1"/>
          </p:cNvSpPr>
          <p:nvPr>
            <p:ph type="body" idx="1"/>
          </p:nvPr>
        </p:nvSpPr>
        <p:spPr>
          <a:xfrm>
            <a:off x="571725" y="1002393"/>
            <a:ext cx="8000552" cy="5053439"/>
          </a:xfrm>
          <a:prstGeom prst="rect">
            <a:avLst/>
          </a:prstGeom>
        </p:spPr>
        <p:txBody>
          <a:bodyPr vert="horz" lIns="91440" tIns="45720" rIns="91440" bIns="45720" rtlCol="0">
            <a:normAutofit/>
          </a:bodyPr>
          <a:lstStyle/>
          <a:p>
            <a:pPr lvl="0"/>
            <a:r>
              <a:rPr lang="en-US" dirty="0" smtClean="0"/>
              <a:t>Click to edit slide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endParaRPr lang="en-US" dirty="0"/>
          </a:p>
        </p:txBody>
      </p:sp>
      <p:sp>
        <p:nvSpPr>
          <p:cNvPr id="8" name="Rectangle 7"/>
          <p:cNvSpPr/>
          <p:nvPr userDrawn="1"/>
        </p:nvSpPr>
        <p:spPr>
          <a:xfrm>
            <a:off x="-10755" y="6132213"/>
            <a:ext cx="9143998" cy="45720"/>
          </a:xfrm>
          <a:prstGeom prst="rect">
            <a:avLst/>
          </a:prstGeom>
          <a:solidFill>
            <a:srgbClr val="660000"/>
          </a:solidFill>
          <a:ln w="28575">
            <a:solidFill>
              <a:srgbClr val="66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prstClr val="white"/>
              </a:solidFill>
            </a:endParaRPr>
          </a:p>
        </p:txBody>
      </p:sp>
      <p:pic>
        <p:nvPicPr>
          <p:cNvPr id="12" name="Picture 11"/>
          <p:cNvPicPr>
            <a:picLocks noChangeAspect="1"/>
          </p:cNvPicPr>
          <p:nvPr userDrawn="1"/>
        </p:nvPicPr>
        <p:blipFill rotWithShape="1">
          <a:blip r:embed="rId16" cstate="print">
            <a:extLst>
              <a:ext uri="{28A0092B-C50C-407E-A947-70E740481C1C}">
                <a14:useLocalDpi xmlns:a14="http://schemas.microsoft.com/office/drawing/2010/main" val="0"/>
              </a:ext>
            </a:extLst>
          </a:blip>
          <a:srcRect l="35742" b="5369"/>
          <a:stretch/>
        </p:blipFill>
        <p:spPr>
          <a:xfrm>
            <a:off x="4619625" y="6234558"/>
            <a:ext cx="4524376" cy="613916"/>
          </a:xfrm>
          <a:prstGeom prst="rect">
            <a:avLst/>
          </a:prstGeom>
        </p:spPr>
      </p:pic>
      <p:sp>
        <p:nvSpPr>
          <p:cNvPr id="10" name="TextBox 9"/>
          <p:cNvSpPr txBox="1"/>
          <p:nvPr userDrawn="1"/>
        </p:nvSpPr>
        <p:spPr>
          <a:xfrm>
            <a:off x="4751369" y="6234558"/>
            <a:ext cx="4280339" cy="300082"/>
          </a:xfrm>
          <a:prstGeom prst="rect">
            <a:avLst/>
          </a:prstGeom>
          <a:noFill/>
        </p:spPr>
        <p:txBody>
          <a:bodyPr wrap="square" rtlCol="0">
            <a:spAutoFit/>
          </a:bodyPr>
          <a:lstStyle/>
          <a:p>
            <a:pPr algn="r"/>
            <a:r>
              <a:rPr lang="en-US" sz="1350" b="1" dirty="0">
                <a:solidFill>
                  <a:srgbClr val="660000"/>
                </a:solidFill>
                <a:latin typeface="Arial" panose="020B0604020202020204" pitchFamily="34" charset="0"/>
                <a:cs typeface="Arial" panose="020B0604020202020204" pitchFamily="34" charset="0"/>
                <a:hlinkClick r:id="rId17"/>
              </a:rPr>
              <a:t>blind.msstate.edu</a:t>
            </a:r>
            <a:endParaRPr lang="en-US" sz="1350" b="1" dirty="0">
              <a:solidFill>
                <a:srgbClr val="660000"/>
              </a:solidFill>
              <a:latin typeface="Arial" panose="020B0604020202020204" pitchFamily="34" charset="0"/>
              <a:cs typeface="Arial" panose="020B0604020202020204" pitchFamily="34" charset="0"/>
            </a:endParaRPr>
          </a:p>
        </p:txBody>
      </p:sp>
      <p:sp>
        <p:nvSpPr>
          <p:cNvPr id="5" name="TextBox 4"/>
          <p:cNvSpPr txBox="1"/>
          <p:nvPr userDrawn="1"/>
        </p:nvSpPr>
        <p:spPr>
          <a:xfrm>
            <a:off x="7186865" y="6555201"/>
            <a:ext cx="1844843" cy="276999"/>
          </a:xfrm>
          <a:prstGeom prst="rect">
            <a:avLst/>
          </a:prstGeom>
          <a:noFill/>
        </p:spPr>
        <p:txBody>
          <a:bodyPr wrap="square" rtlCol="0">
            <a:spAutoFit/>
          </a:bodyPr>
          <a:lstStyle/>
          <a:p>
            <a:pPr algn="r"/>
            <a:r>
              <a:rPr lang="en-US" sz="1200" b="1" dirty="0">
                <a:solidFill>
                  <a:prstClr val="black"/>
                </a:solidFill>
                <a:latin typeface="Arial" panose="020B0604020202020204" pitchFamily="34" charset="0"/>
                <a:cs typeface="Arial" panose="020B0604020202020204" pitchFamily="34" charset="0"/>
              </a:rPr>
              <a:t>PAGE </a:t>
            </a:r>
            <a:fld id="{FE439906-DFF6-418B-8CDA-55FFDFC6BCDF}" type="slidenum">
              <a:rPr lang="en-US" sz="1200" b="1">
                <a:solidFill>
                  <a:prstClr val="black"/>
                </a:solidFill>
                <a:latin typeface="Arial" panose="020B0604020202020204" pitchFamily="34" charset="0"/>
                <a:cs typeface="Arial" panose="020B0604020202020204" pitchFamily="34" charset="0"/>
              </a:rPr>
              <a:pPr algn="r"/>
              <a:t>‹#›</a:t>
            </a:fld>
            <a:endParaRPr lang="en-US" sz="1200" b="1" dirty="0">
              <a:solidFill>
                <a:prstClr val="black"/>
              </a:solidFill>
              <a:latin typeface="Arial" panose="020B0604020202020204" pitchFamily="34" charset="0"/>
              <a:cs typeface="Arial" panose="020B0604020202020204" pitchFamily="34" charset="0"/>
            </a:endParaRPr>
          </a:p>
        </p:txBody>
      </p:sp>
      <p:pic>
        <p:nvPicPr>
          <p:cNvPr id="4" name="Picture 3" descr="NRTC and MState logos: National Research and Training Center on Blindness and Low Vision at Mississippi State University" title="NRTC 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75306" y="6230250"/>
            <a:ext cx="2280621" cy="568366"/>
          </a:xfrm>
          <a:prstGeom prst="rect">
            <a:avLst/>
          </a:prstGeom>
        </p:spPr>
      </p:pic>
    </p:spTree>
    <p:extLst>
      <p:ext uri="{BB962C8B-B14F-4D97-AF65-F5344CB8AC3E}">
        <p14:creationId xmlns:p14="http://schemas.microsoft.com/office/powerpoint/2010/main" val="11079413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88"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timing>
    <p:tnLst>
      <p:par>
        <p:cTn id="1" dur="indefinite" restart="never" nodeType="tmRoot"/>
      </p:par>
    </p:tnLst>
  </p:timing>
  <p:hf hdr="0" ftr="0" dt="0"/>
  <p:txStyles>
    <p:titleStyle>
      <a:lvl1pPr algn="ctr" defTabSz="342900" rtl="0" eaLnBrk="1" latinLnBrk="0" hangingPunct="1">
        <a:spcBef>
          <a:spcPct val="0"/>
        </a:spcBef>
        <a:buNone/>
        <a:defRPr sz="4000" kern="1200">
          <a:solidFill>
            <a:schemeClr val="tx2"/>
          </a:solidFill>
          <a:latin typeface="Tahoma" panose="020B0604030504040204" pitchFamily="34" charset="0"/>
          <a:ea typeface="Tahoma" panose="020B0604030504040204" pitchFamily="34" charset="0"/>
          <a:cs typeface="Tahoma" panose="020B0604030504040204" pitchFamily="34" charset="0"/>
        </a:defRPr>
      </a:lvl1pPr>
    </p:titleStyle>
    <p:bodyStyle>
      <a:lvl1pPr marL="342900" indent="-342900" algn="l" defTabSz="342900" rtl="0" eaLnBrk="1" latinLnBrk="0" hangingPunct="1">
        <a:spcBef>
          <a:spcPct val="20000"/>
        </a:spcBef>
        <a:buFont typeface="Wingdings" panose="05000000000000000000" pitchFamily="2" charset="2"/>
        <a:buChar char="§"/>
        <a:defRPr sz="3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300038" algn="l" defTabSz="342900" rtl="0" eaLnBrk="1" latinLnBrk="0" hangingPunct="1">
        <a:spcBef>
          <a:spcPct val="20000"/>
        </a:spcBef>
        <a:buFont typeface="Arial" panose="020B0604020202020204"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03288" indent="-217488" algn="l" defTabSz="342900" rtl="0" eaLnBrk="1" latinLnBrk="0" hangingPunct="1">
        <a:spcBef>
          <a:spcPct val="20000"/>
        </a:spcBef>
        <a:buFont typeface="Tahoma" panose="020B060403050404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085850" indent="-171450" algn="l" defTabSz="342900" rtl="0" eaLnBrk="1" latinLnBrk="0" hangingPunct="1">
        <a:spcBef>
          <a:spcPct val="20000"/>
        </a:spcBef>
        <a:buFont typeface="Wingdings" panose="05000000000000000000" pitchFamily="2" charset="2"/>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314450" indent="-171450" algn="l" defTabSz="342900" rtl="0" eaLnBrk="1" latinLnBrk="0" hangingPunct="1">
        <a:spcBef>
          <a:spcPct val="200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1540669" indent="-171450" algn="l" defTabSz="342900" rtl="0" eaLnBrk="1" latinLnBrk="0" hangingPunct="1">
        <a:spcBef>
          <a:spcPct val="20000"/>
        </a:spcBef>
        <a:buFont typeface="Palatino Linotype" panose="02040502050505030304" pitchFamily="18"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725" y="167060"/>
            <a:ext cx="8000552" cy="758952"/>
          </a:xfrm>
          <a:prstGeom prst="rect">
            <a:avLst/>
          </a:prstGeom>
        </p:spPr>
        <p:txBody>
          <a:bodyPr vert="horz" lIns="91440" tIns="45720" rIns="91440" bIns="45720" rtlCol="0" anchor="ctr">
            <a:noAutofit/>
          </a:bodyPr>
          <a:lstStyle/>
          <a:p>
            <a:r>
              <a:rPr lang="en-US" dirty="0" smtClean="0"/>
              <a:t>Click to edit slide title</a:t>
            </a:r>
            <a:endParaRPr lang="en-US" dirty="0"/>
          </a:p>
        </p:txBody>
      </p:sp>
      <p:sp>
        <p:nvSpPr>
          <p:cNvPr id="3" name="Text Placeholder 2"/>
          <p:cNvSpPr>
            <a:spLocks noGrp="1"/>
          </p:cNvSpPr>
          <p:nvPr>
            <p:ph type="body" idx="1"/>
          </p:nvPr>
        </p:nvSpPr>
        <p:spPr>
          <a:xfrm>
            <a:off x="571725" y="1002393"/>
            <a:ext cx="8000552" cy="5053439"/>
          </a:xfrm>
          <a:prstGeom prst="rect">
            <a:avLst/>
          </a:prstGeom>
        </p:spPr>
        <p:txBody>
          <a:bodyPr vert="horz" lIns="91440" tIns="45720" rIns="91440" bIns="45720" rtlCol="0">
            <a:normAutofit/>
          </a:bodyPr>
          <a:lstStyle/>
          <a:p>
            <a:pPr lvl="0"/>
            <a:r>
              <a:rPr lang="en-US" dirty="0" smtClean="0"/>
              <a:t>Click to edit slide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endParaRPr lang="en-US" dirty="0"/>
          </a:p>
        </p:txBody>
      </p:sp>
      <p:sp>
        <p:nvSpPr>
          <p:cNvPr id="8" name="Rectangle 7"/>
          <p:cNvSpPr/>
          <p:nvPr userDrawn="1"/>
        </p:nvSpPr>
        <p:spPr>
          <a:xfrm>
            <a:off x="-10755" y="6132213"/>
            <a:ext cx="9143998" cy="45720"/>
          </a:xfrm>
          <a:prstGeom prst="rect">
            <a:avLst/>
          </a:prstGeom>
          <a:solidFill>
            <a:srgbClr val="660000"/>
          </a:solidFill>
          <a:ln w="28575">
            <a:solidFill>
              <a:srgbClr val="66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prstClr val="white"/>
              </a:solidFill>
            </a:endParaRPr>
          </a:p>
        </p:txBody>
      </p:sp>
      <p:pic>
        <p:nvPicPr>
          <p:cNvPr id="12" name="Picture 11"/>
          <p:cNvPicPr>
            <a:picLocks noChangeAspect="1"/>
          </p:cNvPicPr>
          <p:nvPr userDrawn="1"/>
        </p:nvPicPr>
        <p:blipFill rotWithShape="1">
          <a:blip r:embed="rId17" cstate="print">
            <a:extLst>
              <a:ext uri="{28A0092B-C50C-407E-A947-70E740481C1C}">
                <a14:useLocalDpi xmlns:a14="http://schemas.microsoft.com/office/drawing/2010/main" val="0"/>
              </a:ext>
            </a:extLst>
          </a:blip>
          <a:srcRect l="35742" b="5369"/>
          <a:stretch/>
        </p:blipFill>
        <p:spPr>
          <a:xfrm>
            <a:off x="4619625" y="6234558"/>
            <a:ext cx="4524376" cy="613916"/>
          </a:xfrm>
          <a:prstGeom prst="rect">
            <a:avLst/>
          </a:prstGeom>
        </p:spPr>
      </p:pic>
      <p:sp>
        <p:nvSpPr>
          <p:cNvPr id="10" name="TextBox 9"/>
          <p:cNvSpPr txBox="1"/>
          <p:nvPr userDrawn="1"/>
        </p:nvSpPr>
        <p:spPr>
          <a:xfrm>
            <a:off x="4751369" y="6234558"/>
            <a:ext cx="4280339" cy="300082"/>
          </a:xfrm>
          <a:prstGeom prst="rect">
            <a:avLst/>
          </a:prstGeom>
          <a:noFill/>
        </p:spPr>
        <p:txBody>
          <a:bodyPr wrap="square" rtlCol="0">
            <a:spAutoFit/>
          </a:bodyPr>
          <a:lstStyle/>
          <a:p>
            <a:pPr algn="r"/>
            <a:r>
              <a:rPr lang="en-US" sz="1350" b="1" dirty="0">
                <a:solidFill>
                  <a:srgbClr val="660000"/>
                </a:solidFill>
                <a:latin typeface="Arial" panose="020B0604020202020204" pitchFamily="34" charset="0"/>
                <a:cs typeface="Arial" panose="020B0604020202020204" pitchFamily="34" charset="0"/>
                <a:hlinkClick r:id="rId18"/>
              </a:rPr>
              <a:t>blind.msstate.edu</a:t>
            </a:r>
            <a:endParaRPr lang="en-US" sz="1350" b="1" dirty="0">
              <a:solidFill>
                <a:srgbClr val="660000"/>
              </a:solidFill>
              <a:latin typeface="Arial" panose="020B0604020202020204" pitchFamily="34" charset="0"/>
              <a:cs typeface="Arial" panose="020B0604020202020204" pitchFamily="34" charset="0"/>
            </a:endParaRPr>
          </a:p>
        </p:txBody>
      </p:sp>
      <p:sp>
        <p:nvSpPr>
          <p:cNvPr id="5" name="TextBox 4"/>
          <p:cNvSpPr txBox="1"/>
          <p:nvPr userDrawn="1"/>
        </p:nvSpPr>
        <p:spPr>
          <a:xfrm>
            <a:off x="7186865" y="6555201"/>
            <a:ext cx="1844843" cy="276999"/>
          </a:xfrm>
          <a:prstGeom prst="rect">
            <a:avLst/>
          </a:prstGeom>
          <a:noFill/>
        </p:spPr>
        <p:txBody>
          <a:bodyPr wrap="square" rtlCol="0">
            <a:spAutoFit/>
          </a:bodyPr>
          <a:lstStyle/>
          <a:p>
            <a:pPr algn="r"/>
            <a:r>
              <a:rPr lang="en-US" sz="1200" b="1" dirty="0">
                <a:solidFill>
                  <a:prstClr val="black"/>
                </a:solidFill>
                <a:latin typeface="Arial" panose="020B0604020202020204" pitchFamily="34" charset="0"/>
                <a:cs typeface="Arial" panose="020B0604020202020204" pitchFamily="34" charset="0"/>
              </a:rPr>
              <a:t>PAGE </a:t>
            </a:r>
            <a:fld id="{FE439906-DFF6-418B-8CDA-55FFDFC6BCDF}" type="slidenum">
              <a:rPr lang="en-US" sz="1200" b="1">
                <a:solidFill>
                  <a:prstClr val="black"/>
                </a:solidFill>
                <a:latin typeface="Arial" panose="020B0604020202020204" pitchFamily="34" charset="0"/>
                <a:cs typeface="Arial" panose="020B0604020202020204" pitchFamily="34" charset="0"/>
              </a:rPr>
              <a:pPr algn="r"/>
              <a:t>‹#›</a:t>
            </a:fld>
            <a:endParaRPr lang="en-US" sz="1200" b="1" dirty="0">
              <a:solidFill>
                <a:prstClr val="black"/>
              </a:solidFill>
              <a:latin typeface="Arial" panose="020B0604020202020204" pitchFamily="34" charset="0"/>
              <a:cs typeface="Arial" panose="020B0604020202020204" pitchFamily="34" charset="0"/>
            </a:endParaRPr>
          </a:p>
        </p:txBody>
      </p:sp>
      <p:pic>
        <p:nvPicPr>
          <p:cNvPr id="4" name="Picture 3" descr="NRTC and MState logos: National Research and Training Center on Blindness and Low Vision at Mississippi State University" title="NRTC logo"/>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75306" y="6230250"/>
            <a:ext cx="2280621" cy="568366"/>
          </a:xfrm>
          <a:prstGeom prst="rect">
            <a:avLst/>
          </a:prstGeom>
        </p:spPr>
      </p:pic>
    </p:spTree>
    <p:extLst>
      <p:ext uri="{BB962C8B-B14F-4D97-AF65-F5344CB8AC3E}">
        <p14:creationId xmlns:p14="http://schemas.microsoft.com/office/powerpoint/2010/main" val="224630899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Lst>
  <p:timing>
    <p:tnLst>
      <p:par>
        <p:cTn id="1" dur="indefinite" restart="never" nodeType="tmRoot"/>
      </p:par>
    </p:tnLst>
  </p:timing>
  <p:hf hdr="0" ftr="0" dt="0"/>
  <p:txStyles>
    <p:titleStyle>
      <a:lvl1pPr algn="ctr" defTabSz="342900" rtl="0" eaLnBrk="1" latinLnBrk="0" hangingPunct="1">
        <a:spcBef>
          <a:spcPct val="0"/>
        </a:spcBef>
        <a:buNone/>
        <a:defRPr sz="4000" kern="1200">
          <a:solidFill>
            <a:schemeClr val="tx2"/>
          </a:solidFill>
          <a:latin typeface="Tahoma" panose="020B0604030504040204" pitchFamily="34" charset="0"/>
          <a:ea typeface="Tahoma" panose="020B0604030504040204" pitchFamily="34" charset="0"/>
          <a:cs typeface="Tahoma" panose="020B0604030504040204" pitchFamily="34" charset="0"/>
        </a:defRPr>
      </a:lvl1pPr>
    </p:titleStyle>
    <p:bodyStyle>
      <a:lvl1pPr marL="342900" indent="-342900" algn="l" defTabSz="342900" rtl="0" eaLnBrk="1" latinLnBrk="0" hangingPunct="1">
        <a:spcBef>
          <a:spcPct val="20000"/>
        </a:spcBef>
        <a:buFont typeface="Wingdings" panose="05000000000000000000" pitchFamily="2" charset="2"/>
        <a:buChar char="§"/>
        <a:defRPr sz="3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300038" algn="l" defTabSz="342900" rtl="0" eaLnBrk="1" latinLnBrk="0" hangingPunct="1">
        <a:spcBef>
          <a:spcPct val="20000"/>
        </a:spcBef>
        <a:buFont typeface="Arial" panose="020B0604020202020204"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03288" indent="-217488" algn="l" defTabSz="342900" rtl="0" eaLnBrk="1" latinLnBrk="0" hangingPunct="1">
        <a:spcBef>
          <a:spcPct val="20000"/>
        </a:spcBef>
        <a:buFont typeface="Tahoma" panose="020B060403050404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085850" indent="-171450" algn="l" defTabSz="342900" rtl="0" eaLnBrk="1" latinLnBrk="0" hangingPunct="1">
        <a:spcBef>
          <a:spcPct val="20000"/>
        </a:spcBef>
        <a:buFont typeface="Wingdings" panose="05000000000000000000" pitchFamily="2" charset="2"/>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314450" indent="-171450" algn="l" defTabSz="342900" rtl="0" eaLnBrk="1" latinLnBrk="0" hangingPunct="1">
        <a:spcBef>
          <a:spcPct val="200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1540669" indent="-171450" algn="l" defTabSz="342900" rtl="0" eaLnBrk="1" latinLnBrk="0" hangingPunct="1">
        <a:spcBef>
          <a:spcPct val="20000"/>
        </a:spcBef>
        <a:buFont typeface="Palatino Linotype" panose="02040502050505030304" pitchFamily="18"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hyperlink" Target="http://www.oib-tac.org/" TargetMode="Externa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Older Individuals who are Blind – </a:t>
            </a:r>
            <a:br>
              <a:rPr lang="en-US" dirty="0" smtClean="0"/>
            </a:br>
            <a:r>
              <a:rPr lang="en-US" dirty="0" smtClean="0"/>
              <a:t>Best Practices in </a:t>
            </a:r>
            <a:br>
              <a:rPr lang="en-US" dirty="0" smtClean="0"/>
            </a:br>
            <a:r>
              <a:rPr lang="en-US" dirty="0" smtClean="0"/>
              <a:t>Administration and Service Delivery</a:t>
            </a:r>
            <a:endParaRPr lang="en-US" dirty="0"/>
          </a:p>
        </p:txBody>
      </p:sp>
      <p:sp>
        <p:nvSpPr>
          <p:cNvPr id="3" name="Text Placeholder 2"/>
          <p:cNvSpPr>
            <a:spLocks noGrp="1"/>
          </p:cNvSpPr>
          <p:nvPr>
            <p:ph type="body" sz="quarter" idx="10"/>
          </p:nvPr>
        </p:nvSpPr>
        <p:spPr/>
        <p:txBody>
          <a:bodyPr/>
          <a:lstStyle/>
          <a:p>
            <a:endParaRPr lang="en-US" dirty="0"/>
          </a:p>
        </p:txBody>
      </p:sp>
      <p:sp>
        <p:nvSpPr>
          <p:cNvPr id="4" name="Text Placeholder 3"/>
          <p:cNvSpPr>
            <a:spLocks noGrp="1"/>
          </p:cNvSpPr>
          <p:nvPr>
            <p:ph type="body" sz="quarter" idx="11"/>
          </p:nvPr>
        </p:nvSpPr>
        <p:spPr/>
        <p:txBody>
          <a:bodyPr>
            <a:noAutofit/>
          </a:bodyPr>
          <a:lstStyle/>
          <a:p>
            <a:r>
              <a:rPr lang="en-US" sz="3600" b="1" dirty="0" smtClean="0"/>
              <a:t>Staff</a:t>
            </a:r>
            <a:endParaRPr lang="en-US" sz="3600" b="1"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7522" y="5010089"/>
            <a:ext cx="2911876" cy="654354"/>
          </a:xfrm>
          <a:prstGeom prst="rect">
            <a:avLst/>
          </a:prstGeom>
        </p:spPr>
      </p:pic>
    </p:spTree>
    <p:extLst>
      <p:ext uri="{BB962C8B-B14F-4D97-AF65-F5344CB8AC3E}">
        <p14:creationId xmlns:p14="http://schemas.microsoft.com/office/powerpoint/2010/main" val="34666410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Areas explored by the Best Practice Task Force</a:t>
            </a:r>
            <a:endParaRPr lang="en-US" dirty="0"/>
          </a:p>
        </p:txBody>
      </p:sp>
    </p:spTree>
    <p:extLst>
      <p:ext uri="{BB962C8B-B14F-4D97-AF65-F5344CB8AC3E}">
        <p14:creationId xmlns:p14="http://schemas.microsoft.com/office/powerpoint/2010/main" val="336370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Levels</a:t>
            </a:r>
            <a:endParaRPr lang="en-US" dirty="0"/>
          </a:p>
        </p:txBody>
      </p:sp>
      <p:sp>
        <p:nvSpPr>
          <p:cNvPr id="4" name="Content Placeholder 3"/>
          <p:cNvSpPr>
            <a:spLocks noGrp="1"/>
          </p:cNvSpPr>
          <p:nvPr>
            <p:ph idx="1"/>
          </p:nvPr>
        </p:nvSpPr>
        <p:spPr/>
        <p:txBody>
          <a:bodyPr>
            <a:normAutofit lnSpcReduction="10000"/>
          </a:bodyPr>
          <a:lstStyle/>
          <a:p>
            <a:r>
              <a:rPr lang="en-US" dirty="0" smtClean="0"/>
              <a:t>Best practice</a:t>
            </a:r>
          </a:p>
          <a:p>
            <a:r>
              <a:rPr lang="en-US" dirty="0" smtClean="0"/>
              <a:t>Acceptable </a:t>
            </a:r>
            <a:r>
              <a:rPr lang="en-US" dirty="0"/>
              <a:t>Practice - Any agency that does not implement best practices will have a plan in place to move toward best practices that includes an expeditious timetable and benchmarks</a:t>
            </a:r>
            <a:r>
              <a:rPr lang="en-US" dirty="0" smtClean="0"/>
              <a:t>.</a:t>
            </a:r>
          </a:p>
          <a:p>
            <a:r>
              <a:rPr lang="en-US" dirty="0" smtClean="0"/>
              <a:t>Unacceptable Practice – Lacks in securing the integrity of the program, or the safety or best interests of staff or consumers.</a:t>
            </a:r>
            <a:endParaRPr lang="en-US" dirty="0"/>
          </a:p>
        </p:txBody>
      </p:sp>
    </p:spTree>
    <p:extLst>
      <p:ext uri="{BB962C8B-B14F-4D97-AF65-F5344CB8AC3E}">
        <p14:creationId xmlns:p14="http://schemas.microsoft.com/office/powerpoint/2010/main" val="2638709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44" y="164592"/>
            <a:ext cx="8939813" cy="758095"/>
          </a:xfrm>
        </p:spPr>
        <p:txBody>
          <a:bodyPr>
            <a:normAutofit fontScale="90000"/>
          </a:bodyPr>
          <a:lstStyle/>
          <a:p>
            <a:r>
              <a:rPr lang="en-US" dirty="0" smtClean="0"/>
              <a:t>Area 1: Implementing </a:t>
            </a:r>
            <a:r>
              <a:rPr lang="en-US" dirty="0"/>
              <a:t>an Effective </a:t>
            </a:r>
            <a:r>
              <a:rPr lang="en-US" dirty="0" smtClean="0"/>
              <a:t>Program</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Program management</a:t>
            </a:r>
          </a:p>
          <a:p>
            <a:pPr marL="514350" indent="-514350">
              <a:buFont typeface="+mj-lt"/>
              <a:buAutoNum type="arabicPeriod"/>
            </a:pPr>
            <a:r>
              <a:rPr lang="en-US" dirty="0" smtClean="0"/>
              <a:t>Consumer </a:t>
            </a:r>
            <a:r>
              <a:rPr lang="en-US" dirty="0"/>
              <a:t>eligibility</a:t>
            </a:r>
          </a:p>
          <a:p>
            <a:pPr marL="514350" indent="-514350">
              <a:buFont typeface="+mj-lt"/>
              <a:buAutoNum type="arabicPeriod"/>
            </a:pPr>
            <a:r>
              <a:rPr lang="en-US" dirty="0"/>
              <a:t>Prioritizing consumers</a:t>
            </a:r>
          </a:p>
          <a:p>
            <a:pPr marL="514350" indent="-514350">
              <a:buFont typeface="+mj-lt"/>
              <a:buAutoNum type="arabicPeriod"/>
            </a:pPr>
            <a:r>
              <a:rPr lang="en-US" dirty="0"/>
              <a:t>Managing cost of assistive devices</a:t>
            </a:r>
          </a:p>
          <a:p>
            <a:pPr marL="514350" indent="-514350">
              <a:buFont typeface="+mj-lt"/>
              <a:buAutoNum type="arabicPeriod"/>
            </a:pPr>
            <a:r>
              <a:rPr lang="en-US" dirty="0"/>
              <a:t>Prioritizing assistive devices provided</a:t>
            </a:r>
          </a:p>
          <a:p>
            <a:pPr marL="514350" indent="-514350">
              <a:buFont typeface="+mj-lt"/>
              <a:buAutoNum type="arabicPeriod"/>
            </a:pPr>
            <a:r>
              <a:rPr lang="en-US" dirty="0"/>
              <a:t>Cultural competency</a:t>
            </a:r>
          </a:p>
          <a:p>
            <a:pPr marL="514350" indent="-514350">
              <a:buFont typeface="+mj-lt"/>
              <a:buAutoNum type="arabicPeriod"/>
            </a:pPr>
            <a:r>
              <a:rPr lang="en-US" dirty="0"/>
              <a:t>Community outreach</a:t>
            </a:r>
          </a:p>
          <a:p>
            <a:pPr marL="514350" indent="-514350">
              <a:buFont typeface="+mj-lt"/>
              <a:buAutoNum type="arabicPeriod"/>
            </a:pPr>
            <a:r>
              <a:rPr lang="en-US" dirty="0"/>
              <a:t>Use of para-professionals and volunteers</a:t>
            </a:r>
          </a:p>
          <a:p>
            <a:endParaRPr lang="en-US" dirty="0"/>
          </a:p>
        </p:txBody>
      </p:sp>
    </p:spTree>
    <p:extLst>
      <p:ext uri="{BB962C8B-B14F-4D97-AF65-F5344CB8AC3E}">
        <p14:creationId xmlns:p14="http://schemas.microsoft.com/office/powerpoint/2010/main" val="3220680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Check out Two of the Task Force’s Best Practice </a:t>
            </a:r>
            <a:r>
              <a:rPr lang="en-US" dirty="0"/>
              <a:t>F</a:t>
            </a:r>
            <a:r>
              <a:rPr lang="en-US" dirty="0" smtClean="0"/>
              <a:t>ocus </a:t>
            </a:r>
            <a:r>
              <a:rPr lang="en-US" dirty="0"/>
              <a:t>A</a:t>
            </a:r>
            <a:r>
              <a:rPr lang="en-US" dirty="0" smtClean="0"/>
              <a:t>reas</a:t>
            </a:r>
            <a:endParaRPr lang="en-US" dirty="0"/>
          </a:p>
        </p:txBody>
      </p:sp>
      <p:sp>
        <p:nvSpPr>
          <p:cNvPr id="6" name="TextBox 5"/>
          <p:cNvSpPr txBox="1"/>
          <p:nvPr/>
        </p:nvSpPr>
        <p:spPr>
          <a:xfrm>
            <a:off x="665825" y="1358283"/>
            <a:ext cx="7883371" cy="1200329"/>
          </a:xfrm>
          <a:prstGeom prst="rect">
            <a:avLst/>
          </a:prstGeom>
          <a:noFill/>
        </p:spPr>
        <p:txBody>
          <a:bodyPr wrap="square" rtlCol="0">
            <a:spAutoFit/>
          </a:bodyPr>
          <a:lstStyle/>
          <a:p>
            <a:pPr marL="285750" indent="-285750">
              <a:buFont typeface="Arial" panose="020B0604020202020204" pitchFamily="34" charset="0"/>
              <a:buChar char="•"/>
            </a:pPr>
            <a:r>
              <a:rPr lang="en-US" sz="3600" dirty="0" smtClean="0">
                <a:solidFill>
                  <a:srgbClr val="000000"/>
                </a:solidFill>
                <a:latin typeface="Tahoma" panose="020B0604030504040204" pitchFamily="34" charset="0"/>
                <a:ea typeface="Tahoma" panose="020B0604030504040204" pitchFamily="34" charset="0"/>
                <a:cs typeface="Tahoma" panose="020B0604030504040204" pitchFamily="34" charset="0"/>
              </a:rPr>
              <a:t>Program Management</a:t>
            </a:r>
          </a:p>
          <a:p>
            <a:pPr marL="285750" indent="-285750">
              <a:buFont typeface="Arial" panose="020B0604020202020204" pitchFamily="34" charset="0"/>
              <a:buChar char="•"/>
            </a:pPr>
            <a:r>
              <a:rPr lang="en-US" sz="3600" dirty="0" smtClean="0">
                <a:solidFill>
                  <a:srgbClr val="000000"/>
                </a:solidFill>
                <a:latin typeface="Tahoma" panose="020B0604030504040204" pitchFamily="34" charset="0"/>
                <a:ea typeface="Tahoma" panose="020B0604030504040204" pitchFamily="34" charset="0"/>
                <a:cs typeface="Tahoma" panose="020B0604030504040204" pitchFamily="34" charset="0"/>
              </a:rPr>
              <a:t>Service Delivery</a:t>
            </a:r>
            <a:endParaRPr lang="en-US" sz="36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9546" y="2658359"/>
            <a:ext cx="4113229" cy="3084922"/>
          </a:xfrm>
          <a:prstGeom prst="rect">
            <a:avLst/>
          </a:prstGeom>
        </p:spPr>
      </p:pic>
    </p:spTree>
    <p:extLst>
      <p:ext uri="{BB962C8B-B14F-4D97-AF65-F5344CB8AC3E}">
        <p14:creationId xmlns:p14="http://schemas.microsoft.com/office/powerpoint/2010/main" val="3985090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Program Management- Best Practice</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manager of the state OIB program must have the </a:t>
            </a:r>
            <a:r>
              <a:rPr lang="en-US" b="1" dirty="0"/>
              <a:t>leadership and administration skills</a:t>
            </a:r>
            <a:r>
              <a:rPr lang="en-US" dirty="0"/>
              <a:t> to oversee the OIB program and maintain rigorous control over all aspects of service delivery, including the ability to recognize and support qualified staff. </a:t>
            </a:r>
            <a:endParaRPr lang="en-US" dirty="0" smtClean="0"/>
          </a:p>
          <a:p>
            <a:r>
              <a:rPr lang="en-US" b="1" dirty="0" smtClean="0"/>
              <a:t>The </a:t>
            </a:r>
            <a:r>
              <a:rPr lang="en-US" b="1" dirty="0"/>
              <a:t>program manager will develop</a:t>
            </a:r>
            <a:r>
              <a:rPr lang="en-US" dirty="0"/>
              <a:t>, in conjunction with designated stakeholders, </a:t>
            </a:r>
            <a:r>
              <a:rPr lang="en-US" b="1" dirty="0"/>
              <a:t>a strategic plan </a:t>
            </a:r>
            <a:r>
              <a:rPr lang="en-US" dirty="0"/>
              <a:t>that includes short and long-term programmatic goals, timelines for service implementation, and procedures for program evaluation. </a:t>
            </a:r>
            <a:endParaRPr lang="en-US" dirty="0" smtClean="0"/>
          </a:p>
        </p:txBody>
      </p:sp>
    </p:spTree>
    <p:extLst>
      <p:ext uri="{BB962C8B-B14F-4D97-AF65-F5344CB8AC3E}">
        <p14:creationId xmlns:p14="http://schemas.microsoft.com/office/powerpoint/2010/main" val="2581782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Management - BP</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program manager will ensure that service providers, whether employed by the agency or by contract, are appropriately licensed or certified, have clear deliverables with appropriate timelines, and adhere to a quality assurance process. </a:t>
            </a:r>
          </a:p>
          <a:p>
            <a:r>
              <a:rPr lang="en-US" dirty="0"/>
              <a:t>The program manager will ensure compliance with all federal guidelines for the program, support program evaluation, and engage in activities to promote quality service delivery. </a:t>
            </a:r>
          </a:p>
          <a:p>
            <a:r>
              <a:rPr lang="en-US" dirty="0"/>
              <a:t>The program manager will attend the annual OIB program managers meeting.</a:t>
            </a:r>
          </a:p>
          <a:p>
            <a:endParaRPr lang="en-US" dirty="0"/>
          </a:p>
        </p:txBody>
      </p:sp>
    </p:spTree>
    <p:extLst>
      <p:ext uri="{BB962C8B-B14F-4D97-AF65-F5344CB8AC3E}">
        <p14:creationId xmlns:p14="http://schemas.microsoft.com/office/powerpoint/2010/main" val="3461537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Program Management - BP </a:t>
            </a:r>
            <a:r>
              <a:rPr lang="en-US" dirty="0" err="1" smtClean="0"/>
              <a:t>con’t</a:t>
            </a:r>
            <a:endParaRPr lang="en-US" dirty="0"/>
          </a:p>
        </p:txBody>
      </p:sp>
      <p:sp>
        <p:nvSpPr>
          <p:cNvPr id="5" name="Content Placeholder 4"/>
          <p:cNvSpPr>
            <a:spLocks noGrp="1"/>
          </p:cNvSpPr>
          <p:nvPr>
            <p:ph idx="1"/>
          </p:nvPr>
        </p:nvSpPr>
        <p:spPr/>
        <p:txBody>
          <a:bodyPr>
            <a:normAutofit fontScale="77500" lnSpcReduction="20000"/>
          </a:bodyPr>
          <a:lstStyle/>
          <a:p>
            <a:r>
              <a:rPr lang="en-US" b="1" dirty="0"/>
              <a:t>When direct services are provided </a:t>
            </a:r>
            <a:r>
              <a:rPr lang="en-US" dirty="0"/>
              <a:t>(beyond information and referral), regardless of service delivery model, </a:t>
            </a:r>
            <a:r>
              <a:rPr lang="en-US" b="1" dirty="0"/>
              <a:t>the program manager will ensure that service providers conduct functional assessments and develop individual service plans, with consumer input</a:t>
            </a:r>
            <a:r>
              <a:rPr lang="en-US" dirty="0"/>
              <a:t>, consistent with issues identified by the assessment. </a:t>
            </a:r>
          </a:p>
          <a:p>
            <a:r>
              <a:rPr lang="en-US" b="1" dirty="0"/>
              <a:t>The program manager will ensure that individual staff training plans are developed and that those plans address individual or programmatic goals and support staff licensure or certification. </a:t>
            </a:r>
            <a:r>
              <a:rPr lang="en-US" dirty="0"/>
              <a:t>Agency resources will support development activities for staff to obtain or retain appropriate licensure/certification</a:t>
            </a:r>
            <a:r>
              <a:rPr lang="en-US" dirty="0" smtClean="0"/>
              <a:t>.</a:t>
            </a:r>
            <a:endParaRPr lang="en-US" dirty="0"/>
          </a:p>
        </p:txBody>
      </p:sp>
    </p:spTree>
    <p:extLst>
      <p:ext uri="{BB962C8B-B14F-4D97-AF65-F5344CB8AC3E}">
        <p14:creationId xmlns:p14="http://schemas.microsoft.com/office/powerpoint/2010/main" val="1374859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Program Management – </a:t>
            </a:r>
            <a:r>
              <a:rPr lang="en-US" smtClean="0"/>
              <a:t>Other levels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Acceptable Practices</a:t>
            </a:r>
          </a:p>
          <a:p>
            <a:r>
              <a:rPr lang="en-US" dirty="0"/>
              <a:t>Any agency that does not implement best practices will have a plan in place to move toward best practices that includes an expeditious timetable and benchmarks.</a:t>
            </a:r>
          </a:p>
          <a:p>
            <a:endParaRPr lang="en-US" dirty="0"/>
          </a:p>
          <a:p>
            <a:pPr marL="0" indent="0">
              <a:buNone/>
            </a:pPr>
            <a:r>
              <a:rPr lang="en-US" dirty="0" smtClean="0"/>
              <a:t>Unacceptable </a:t>
            </a:r>
            <a:r>
              <a:rPr lang="en-US" dirty="0"/>
              <a:t>Practices</a:t>
            </a:r>
          </a:p>
          <a:p>
            <a:r>
              <a:rPr lang="en-US" dirty="0"/>
              <a:t>When there is no plan to move toward best practices, or when that plan is not executed in a timely manner, the practice is unacceptable. Failure to adhere to federal guidelines, maintain appropriate oversight of contracted services, or facilitate service delivery by qualified personnel are also unacceptable.</a:t>
            </a:r>
          </a:p>
          <a:p>
            <a:endParaRPr lang="en-US" dirty="0"/>
          </a:p>
        </p:txBody>
      </p:sp>
    </p:spTree>
    <p:extLst>
      <p:ext uri="{BB962C8B-B14F-4D97-AF65-F5344CB8AC3E}">
        <p14:creationId xmlns:p14="http://schemas.microsoft.com/office/powerpoint/2010/main" val="1975009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Service Delivery - BP</a:t>
            </a:r>
            <a:endParaRPr lang="en-US" dirty="0"/>
          </a:p>
        </p:txBody>
      </p:sp>
      <p:sp>
        <p:nvSpPr>
          <p:cNvPr id="5" name="Content Placeholder 4"/>
          <p:cNvSpPr>
            <a:spLocks noGrp="1"/>
          </p:cNvSpPr>
          <p:nvPr>
            <p:ph idx="1"/>
          </p:nvPr>
        </p:nvSpPr>
        <p:spPr/>
        <p:txBody>
          <a:bodyPr>
            <a:noAutofit/>
          </a:bodyPr>
          <a:lstStyle/>
          <a:p>
            <a:r>
              <a:rPr lang="en-US" sz="2000" b="1" dirty="0"/>
              <a:t>Quality intake services are critical to identifying consumer needs, so intake workers can refer consumers for assessment by the appropriate discipline-specific provider. A discipline-specific qualified professional </a:t>
            </a:r>
            <a:r>
              <a:rPr lang="en-US" sz="2000" dirty="0"/>
              <a:t>(CVRT, NCRTB, COMS, NOMC, OT, CRCC, CLVT, etc.) will conduct a thorough assessment, recommend and/or provide specialized services, and suggest additional referrals, as appropriate. </a:t>
            </a:r>
            <a:r>
              <a:rPr lang="en-US" sz="2000" b="1" dirty="0"/>
              <a:t>Individual consumer services should be prioritized based on professional assessments</a:t>
            </a:r>
            <a:r>
              <a:rPr lang="en-US" sz="2000" dirty="0"/>
              <a:t>. </a:t>
            </a:r>
          </a:p>
          <a:p>
            <a:r>
              <a:rPr lang="en-US" sz="2000" dirty="0"/>
              <a:t>In a resource-constricted environment, the primary service should be information and referral. </a:t>
            </a:r>
            <a:r>
              <a:rPr lang="en-US" sz="2000" b="1" dirty="0"/>
              <a:t>Everyone in the agency will be able to provide basic information and referral services. </a:t>
            </a:r>
            <a:r>
              <a:rPr lang="en-US" sz="2000" dirty="0"/>
              <a:t>Staff will refer consumers who indicate an interest in or respond positively to suggestions about potential employment to VR counselors trained to assess and work with older consumers. </a:t>
            </a:r>
            <a:endParaRPr lang="en-US" sz="2000" dirty="0" smtClean="0"/>
          </a:p>
        </p:txBody>
      </p:sp>
    </p:spTree>
    <p:extLst>
      <p:ext uri="{BB962C8B-B14F-4D97-AF65-F5344CB8AC3E}">
        <p14:creationId xmlns:p14="http://schemas.microsoft.com/office/powerpoint/2010/main" val="2338626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Delivery - BP </a:t>
            </a:r>
            <a:r>
              <a:rPr lang="en-US" dirty="0" err="1" smtClean="0"/>
              <a:t>con’t</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Agency staff will contact the state deafblind coordinator or the Helen Keller National Center regional representative when consumers have dual sensory impairment </a:t>
            </a:r>
            <a:r>
              <a:rPr lang="en-US" dirty="0"/>
              <a:t>(deafblind). </a:t>
            </a:r>
          </a:p>
          <a:p>
            <a:r>
              <a:rPr lang="en-US" b="1" dirty="0"/>
              <a:t>OIB staff will inform consumers about the clinical services and devices available in the marketplace, regardless of whether or not the program can provide those services or devices. </a:t>
            </a:r>
            <a:endParaRPr lang="en-US" b="1" dirty="0" smtClean="0"/>
          </a:p>
          <a:p>
            <a:r>
              <a:rPr lang="en-US" b="1" dirty="0" smtClean="0"/>
              <a:t>The </a:t>
            </a:r>
            <a:r>
              <a:rPr lang="en-US" b="1" dirty="0"/>
              <a:t>program manager will ensure that a resource list, which includes local, state, and national resources to help adjust to and cope with vision loss, is readily available in various formats to meet consumer needs</a:t>
            </a:r>
            <a:r>
              <a:rPr lang="en-US" dirty="0"/>
              <a:t>. </a:t>
            </a:r>
          </a:p>
          <a:p>
            <a:endParaRPr lang="en-US" dirty="0"/>
          </a:p>
          <a:p>
            <a:endParaRPr lang="en-US" dirty="0"/>
          </a:p>
        </p:txBody>
      </p:sp>
    </p:spTree>
    <p:extLst>
      <p:ext uri="{BB962C8B-B14F-4D97-AF65-F5344CB8AC3E}">
        <p14:creationId xmlns:p14="http://schemas.microsoft.com/office/powerpoint/2010/main" val="38833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normAutofit/>
          </a:bodyPr>
          <a:lstStyle/>
          <a:p>
            <a:pPr lvl="0"/>
            <a:r>
              <a:rPr lang="en-US" dirty="0"/>
              <a:t>B</a:t>
            </a:r>
            <a:r>
              <a:rPr lang="en-US" dirty="0" smtClean="0"/>
              <a:t>est </a:t>
            </a:r>
            <a:r>
              <a:rPr lang="en-US" dirty="0"/>
              <a:t>practice </a:t>
            </a:r>
            <a:r>
              <a:rPr lang="en-US" dirty="0" smtClean="0"/>
              <a:t>in </a:t>
            </a:r>
            <a:r>
              <a:rPr lang="en-US" dirty="0"/>
              <a:t>the context of the OIB Program.</a:t>
            </a:r>
          </a:p>
          <a:p>
            <a:pPr lvl="0"/>
            <a:r>
              <a:rPr lang="en-US" dirty="0" smtClean="0"/>
              <a:t>Best </a:t>
            </a:r>
            <a:r>
              <a:rPr lang="en-US" dirty="0"/>
              <a:t>practice outcomes of the OIB Best Practice Task Force.</a:t>
            </a:r>
          </a:p>
          <a:p>
            <a:pPr lvl="0"/>
            <a:r>
              <a:rPr lang="en-US" dirty="0" smtClean="0"/>
              <a:t>Moving </a:t>
            </a:r>
            <a:r>
              <a:rPr lang="en-US" dirty="0"/>
              <a:t>toward best practice in the administration of </a:t>
            </a:r>
            <a:r>
              <a:rPr lang="en-US" dirty="0" smtClean="0"/>
              <a:t>state</a:t>
            </a:r>
            <a:r>
              <a:rPr lang="en-US" dirty="0"/>
              <a:t> OIB programs. </a:t>
            </a:r>
          </a:p>
        </p:txBody>
      </p:sp>
    </p:spTree>
    <p:extLst>
      <p:ext uri="{BB962C8B-B14F-4D97-AF65-F5344CB8AC3E}">
        <p14:creationId xmlns:p14="http://schemas.microsoft.com/office/powerpoint/2010/main" val="441022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Delivery </a:t>
            </a:r>
            <a:r>
              <a:rPr lang="en-US" smtClean="0"/>
              <a:t>- other</a:t>
            </a:r>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dirty="0"/>
              <a:t>Acceptable Practices</a:t>
            </a:r>
          </a:p>
          <a:p>
            <a:r>
              <a:rPr lang="en-US" dirty="0"/>
              <a:t>Acceptable practices always include a plan to achieve best practices, including benchmarks and timelines. When necessary services are not available, the agency must provide appropriate information and referral.  </a:t>
            </a:r>
          </a:p>
          <a:p>
            <a:endParaRPr lang="en-US" dirty="0"/>
          </a:p>
          <a:p>
            <a:pPr marL="0" indent="0">
              <a:buNone/>
            </a:pPr>
            <a:r>
              <a:rPr lang="en-US" dirty="0"/>
              <a:t>Unacceptable Practices</a:t>
            </a:r>
          </a:p>
          <a:p>
            <a:r>
              <a:rPr lang="en-US" dirty="0"/>
              <a:t>It is unacceptable to put consumers at risk due to lack of services. It is unacceptable to fail to provide appropriate information and referral services. It is unacceptable for unqualified personnel to provide services. It is unacceptable to provide services that are not based on individualized consumer functional assessments. </a:t>
            </a:r>
          </a:p>
          <a:p>
            <a:endParaRPr lang="en-US" dirty="0"/>
          </a:p>
        </p:txBody>
      </p:sp>
    </p:spTree>
    <p:extLst>
      <p:ext uri="{BB962C8B-B14F-4D97-AF65-F5344CB8AC3E}">
        <p14:creationId xmlns:p14="http://schemas.microsoft.com/office/powerpoint/2010/main" val="771678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Area 2: Managing </a:t>
            </a:r>
            <a:r>
              <a:rPr lang="en-US" sz="3600" dirty="0"/>
              <a:t>an OIB </a:t>
            </a:r>
            <a:r>
              <a:rPr lang="en-US" sz="3600" dirty="0" smtClean="0"/>
              <a:t>Program Areas </a:t>
            </a:r>
            <a:endParaRPr lang="en-US" dirty="0"/>
          </a:p>
        </p:txBody>
      </p:sp>
      <p:sp>
        <p:nvSpPr>
          <p:cNvPr id="3" name="Content Placeholder 2"/>
          <p:cNvSpPr>
            <a:spLocks noGrp="1"/>
          </p:cNvSpPr>
          <p:nvPr>
            <p:ph idx="1"/>
          </p:nvPr>
        </p:nvSpPr>
        <p:spPr/>
        <p:txBody>
          <a:bodyPr/>
          <a:lstStyle/>
          <a:p>
            <a:pPr marL="514350" indent="-514350">
              <a:spcBef>
                <a:spcPts val="2400"/>
              </a:spcBef>
              <a:buFont typeface="+mj-lt"/>
              <a:buAutoNum type="arabicPeriod"/>
            </a:pPr>
            <a:r>
              <a:rPr lang="en-US" dirty="0"/>
              <a:t>Program models</a:t>
            </a:r>
          </a:p>
          <a:p>
            <a:pPr marL="514350" indent="-514350">
              <a:spcBef>
                <a:spcPts val="2400"/>
              </a:spcBef>
              <a:buFont typeface="+mj-lt"/>
              <a:buAutoNum type="arabicPeriod"/>
            </a:pPr>
            <a:r>
              <a:rPr lang="en-US" dirty="0"/>
              <a:t>Program evaluation</a:t>
            </a:r>
          </a:p>
          <a:p>
            <a:pPr marL="514350" indent="-514350">
              <a:spcBef>
                <a:spcPts val="2400"/>
              </a:spcBef>
              <a:buFont typeface="+mj-lt"/>
              <a:buAutoNum type="arabicPeriod"/>
            </a:pPr>
            <a:r>
              <a:rPr lang="en-US" dirty="0"/>
              <a:t>Advisory council</a:t>
            </a:r>
          </a:p>
          <a:p>
            <a:pPr marL="514350" indent="-514350">
              <a:spcBef>
                <a:spcPts val="2400"/>
              </a:spcBef>
              <a:buFont typeface="+mj-lt"/>
              <a:buAutoNum type="arabicPeriod"/>
            </a:pPr>
            <a:r>
              <a:rPr lang="en-US" dirty="0"/>
              <a:t>Occupational therapy services</a:t>
            </a:r>
          </a:p>
          <a:p>
            <a:endParaRPr lang="en-US" dirty="0"/>
          </a:p>
        </p:txBody>
      </p:sp>
    </p:spTree>
    <p:extLst>
      <p:ext uri="{BB962C8B-B14F-4D97-AF65-F5344CB8AC3E}">
        <p14:creationId xmlns:p14="http://schemas.microsoft.com/office/powerpoint/2010/main" val="3580661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Area 3: Qualified Staff Areas</a:t>
            </a:r>
            <a:endParaRPr lang="en-US" dirty="0"/>
          </a:p>
        </p:txBody>
      </p:sp>
      <p:sp>
        <p:nvSpPr>
          <p:cNvPr id="3" name="Content Placeholder 2"/>
          <p:cNvSpPr>
            <a:spLocks noGrp="1"/>
          </p:cNvSpPr>
          <p:nvPr>
            <p:ph idx="1"/>
          </p:nvPr>
        </p:nvSpPr>
        <p:spPr/>
        <p:txBody>
          <a:bodyPr/>
          <a:lstStyle/>
          <a:p>
            <a:pPr marL="514350" indent="-514350">
              <a:spcBef>
                <a:spcPts val="2400"/>
              </a:spcBef>
              <a:buFont typeface="+mj-lt"/>
              <a:buAutoNum type="arabicPeriod"/>
            </a:pPr>
            <a:r>
              <a:rPr lang="en-US" dirty="0"/>
              <a:t>Qualifications of professional staff</a:t>
            </a:r>
          </a:p>
          <a:p>
            <a:pPr marL="514350" indent="-514350">
              <a:spcBef>
                <a:spcPts val="2400"/>
              </a:spcBef>
              <a:buFont typeface="+mj-lt"/>
              <a:buAutoNum type="arabicPeriod"/>
            </a:pPr>
            <a:r>
              <a:rPr lang="en-US" dirty="0"/>
              <a:t>Staff education and continuing education</a:t>
            </a:r>
          </a:p>
          <a:p>
            <a:pPr marL="514350" indent="-514350">
              <a:spcBef>
                <a:spcPts val="2400"/>
              </a:spcBef>
              <a:buFont typeface="+mj-lt"/>
              <a:buAutoNum type="arabicPeriod"/>
            </a:pPr>
            <a:r>
              <a:rPr lang="en-US" dirty="0"/>
              <a:t>Staff recruitment and retention</a:t>
            </a:r>
          </a:p>
          <a:p>
            <a:pPr marL="514350" indent="-514350">
              <a:spcBef>
                <a:spcPts val="2400"/>
              </a:spcBef>
              <a:buFont typeface="+mj-lt"/>
              <a:buAutoNum type="arabicPeriod"/>
            </a:pPr>
            <a:r>
              <a:rPr lang="en-US" dirty="0"/>
              <a:t>Qualifications of paraprofessionals</a:t>
            </a:r>
          </a:p>
        </p:txBody>
      </p:sp>
    </p:spTree>
    <p:extLst>
      <p:ext uri="{BB962C8B-B14F-4D97-AF65-F5344CB8AC3E}">
        <p14:creationId xmlns:p14="http://schemas.microsoft.com/office/powerpoint/2010/main" val="3910029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Next?</a:t>
            </a:r>
            <a:endParaRPr lang="en-US" dirty="0"/>
          </a:p>
        </p:txBody>
      </p:sp>
      <p:sp>
        <p:nvSpPr>
          <p:cNvPr id="3" name="Content Placeholder 2"/>
          <p:cNvSpPr>
            <a:spLocks noGrp="1"/>
          </p:cNvSpPr>
          <p:nvPr>
            <p:ph idx="1"/>
          </p:nvPr>
        </p:nvSpPr>
        <p:spPr/>
        <p:txBody>
          <a:bodyPr/>
          <a:lstStyle/>
          <a:p>
            <a:r>
              <a:rPr lang="en-US" dirty="0" smtClean="0"/>
              <a:t>Community of Practice</a:t>
            </a:r>
          </a:p>
          <a:p>
            <a:r>
              <a:rPr lang="en-US" dirty="0" smtClean="0"/>
              <a:t>On-Line Training</a:t>
            </a:r>
          </a:p>
          <a:p>
            <a:r>
              <a:rPr lang="en-US" dirty="0" smtClean="0">
                <a:hlinkClick r:id="rId2"/>
              </a:rPr>
              <a:t>www.OIB-TAC.org</a:t>
            </a:r>
            <a:r>
              <a:rPr lang="en-US" dirty="0" smtClean="0"/>
              <a:t> </a:t>
            </a:r>
          </a:p>
          <a:p>
            <a:r>
              <a:rPr lang="en-US" dirty="0" smtClean="0"/>
              <a:t>Other OIB-TAC resources </a:t>
            </a:r>
            <a:endParaRPr lang="en-US" dirty="0"/>
          </a:p>
        </p:txBody>
      </p:sp>
    </p:spTree>
    <p:extLst>
      <p:ext uri="{BB962C8B-B14F-4D97-AF65-F5344CB8AC3E}">
        <p14:creationId xmlns:p14="http://schemas.microsoft.com/office/powerpoint/2010/main" val="2255734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Patton, M.Q. (1987). </a:t>
            </a:r>
            <a:r>
              <a:rPr lang="en-US" i="1" dirty="0"/>
              <a:t>Qualitative Research Evaluation Methods</a:t>
            </a:r>
            <a:r>
              <a:rPr lang="en-US" dirty="0"/>
              <a:t>. Thousand Oaks, CA: Sage Publishers.</a:t>
            </a:r>
          </a:p>
        </p:txBody>
      </p:sp>
    </p:spTree>
    <p:extLst>
      <p:ext uri="{BB962C8B-B14F-4D97-AF65-F5344CB8AC3E}">
        <p14:creationId xmlns:p14="http://schemas.microsoft.com/office/powerpoint/2010/main" val="30235236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B. J. LeJeune</a:t>
            </a:r>
          </a:p>
          <a:p>
            <a:r>
              <a:rPr lang="en-US" dirty="0" smtClean="0"/>
              <a:t>Kendra Farrow</a:t>
            </a:r>
          </a:p>
          <a:p>
            <a:r>
              <a:rPr lang="en-US" dirty="0" smtClean="0"/>
              <a:t>Bill Tomlin</a:t>
            </a:r>
          </a:p>
          <a:p>
            <a:r>
              <a:rPr lang="en-US" dirty="0" smtClean="0"/>
              <a:t>Adele Crudden</a:t>
            </a:r>
          </a:p>
          <a:p>
            <a:r>
              <a:rPr lang="en-US" smtClean="0"/>
              <a:t>Sophie Kershaw</a:t>
            </a:r>
            <a:endParaRPr lang="en-US"/>
          </a:p>
        </p:txBody>
      </p:sp>
    </p:spTree>
    <p:extLst>
      <p:ext uri="{BB962C8B-B14F-4D97-AF65-F5344CB8AC3E}">
        <p14:creationId xmlns:p14="http://schemas.microsoft.com/office/powerpoint/2010/main" val="417385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Project</a:t>
            </a:r>
            <a:endParaRPr lang="en-US" dirty="0"/>
          </a:p>
        </p:txBody>
      </p:sp>
      <p:sp>
        <p:nvSpPr>
          <p:cNvPr id="3" name="Content Placeholder 2"/>
          <p:cNvSpPr>
            <a:spLocks noGrp="1"/>
          </p:cNvSpPr>
          <p:nvPr>
            <p:ph idx="1"/>
          </p:nvPr>
        </p:nvSpPr>
        <p:spPr/>
        <p:txBody>
          <a:bodyPr>
            <a:normAutofit/>
          </a:bodyPr>
          <a:lstStyle/>
          <a:p>
            <a:r>
              <a:rPr lang="en-US" dirty="0" smtClean="0"/>
              <a:t>The goals of the OIB-TAC federal grant</a:t>
            </a:r>
          </a:p>
          <a:p>
            <a:pPr lvl="0"/>
            <a:r>
              <a:rPr lang="en-US" dirty="0" smtClean="0"/>
              <a:t>The forming of the Best Practices Task Force</a:t>
            </a:r>
          </a:p>
          <a:p>
            <a:pPr lvl="0"/>
            <a:r>
              <a:rPr lang="en-US" dirty="0" smtClean="0"/>
              <a:t>The goal of the Task Force</a:t>
            </a:r>
          </a:p>
          <a:p>
            <a:pPr lvl="0"/>
            <a:r>
              <a:rPr lang="en-US" dirty="0" smtClean="0"/>
              <a:t>Moving </a:t>
            </a:r>
            <a:r>
              <a:rPr lang="en-US" dirty="0"/>
              <a:t>toward best practice in the administration of </a:t>
            </a:r>
            <a:r>
              <a:rPr lang="en-US" dirty="0" smtClean="0"/>
              <a:t>state</a:t>
            </a:r>
            <a:r>
              <a:rPr lang="en-US" dirty="0"/>
              <a:t> OIB </a:t>
            </a:r>
            <a:r>
              <a:rPr lang="en-US" dirty="0" smtClean="0"/>
              <a:t>programs</a:t>
            </a:r>
            <a:endParaRPr lang="en-US" dirty="0"/>
          </a:p>
        </p:txBody>
      </p:sp>
    </p:spTree>
    <p:extLst>
      <p:ext uri="{BB962C8B-B14F-4D97-AF65-F5344CB8AC3E}">
        <p14:creationId xmlns:p14="http://schemas.microsoft.com/office/powerpoint/2010/main" val="2626863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Composition of the Task </a:t>
            </a:r>
            <a:r>
              <a:rPr lang="en-US" sz="3600" dirty="0" smtClean="0"/>
              <a:t>Force</a:t>
            </a:r>
            <a:endParaRPr lang="en-US" dirty="0"/>
          </a:p>
        </p:txBody>
      </p:sp>
      <p:sp>
        <p:nvSpPr>
          <p:cNvPr id="3" name="Content Placeholder 2"/>
          <p:cNvSpPr>
            <a:spLocks noGrp="1"/>
          </p:cNvSpPr>
          <p:nvPr>
            <p:ph idx="1"/>
          </p:nvPr>
        </p:nvSpPr>
        <p:spPr/>
        <p:txBody>
          <a:bodyPr>
            <a:normAutofit fontScale="85000" lnSpcReduction="10000"/>
          </a:bodyPr>
          <a:lstStyle/>
          <a:p>
            <a:pPr>
              <a:spcBef>
                <a:spcPts val="2400"/>
              </a:spcBef>
            </a:pPr>
            <a:r>
              <a:rPr lang="en-US" dirty="0"/>
              <a:t>7 DSA Program Managers and former Program Managers including two </a:t>
            </a:r>
            <a:r>
              <a:rPr lang="en-US" dirty="0" smtClean="0"/>
              <a:t>State </a:t>
            </a:r>
            <a:r>
              <a:rPr lang="en-US" dirty="0"/>
              <a:t>Directors</a:t>
            </a:r>
          </a:p>
          <a:p>
            <a:pPr>
              <a:spcBef>
                <a:spcPts val="2400"/>
              </a:spcBef>
            </a:pPr>
            <a:r>
              <a:rPr lang="en-US" dirty="0" smtClean="0"/>
              <a:t>Multi-disciplinary: </a:t>
            </a:r>
            <a:r>
              <a:rPr lang="en-US" dirty="0"/>
              <a:t>O&amp;M, Vision Rehabilitation Therapy, Low Vision, Social Work, </a:t>
            </a:r>
            <a:r>
              <a:rPr lang="en-US" dirty="0" smtClean="0"/>
              <a:t>Deaf-Blindness</a:t>
            </a:r>
            <a:r>
              <a:rPr lang="en-US" dirty="0"/>
              <a:t>, Occupational Therapy, Non-Profit Management, and Aging</a:t>
            </a:r>
          </a:p>
          <a:p>
            <a:pPr>
              <a:spcBef>
                <a:spcPts val="2400"/>
              </a:spcBef>
            </a:pPr>
            <a:r>
              <a:rPr lang="en-US" dirty="0"/>
              <a:t>Published authors, university personnel, researchers, distance education experts, curriculum developers, </a:t>
            </a:r>
            <a:r>
              <a:rPr lang="en-US" dirty="0" smtClean="0"/>
              <a:t>diverse approaches, </a:t>
            </a:r>
            <a:r>
              <a:rPr lang="en-US" dirty="0"/>
              <a:t>mid-level administrators, national and local perspectives </a:t>
            </a:r>
          </a:p>
        </p:txBody>
      </p:sp>
    </p:spTree>
    <p:extLst>
      <p:ext uri="{BB962C8B-B14F-4D97-AF65-F5344CB8AC3E}">
        <p14:creationId xmlns:p14="http://schemas.microsoft.com/office/powerpoint/2010/main" val="1987127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OIB Best </a:t>
            </a:r>
            <a:r>
              <a:rPr lang="en-US" sz="3600" dirty="0" smtClean="0"/>
              <a:t>Practice Definition</a:t>
            </a:r>
            <a:endParaRPr lang="en-US" dirty="0"/>
          </a:p>
        </p:txBody>
      </p:sp>
      <p:sp>
        <p:nvSpPr>
          <p:cNvPr id="3" name="Content Placeholder 2"/>
          <p:cNvSpPr>
            <a:spLocks noGrp="1"/>
          </p:cNvSpPr>
          <p:nvPr>
            <p:ph idx="1"/>
          </p:nvPr>
        </p:nvSpPr>
        <p:spPr/>
        <p:txBody>
          <a:bodyPr/>
          <a:lstStyle/>
          <a:p>
            <a:pPr marL="0" indent="0">
              <a:spcBef>
                <a:spcPts val="2400"/>
              </a:spcBef>
              <a:buNone/>
            </a:pPr>
            <a:r>
              <a:rPr lang="en-US" dirty="0"/>
              <a:t>Best </a:t>
            </a:r>
            <a:r>
              <a:rPr lang="en-US" u="sng" dirty="0"/>
              <a:t>practices</a:t>
            </a:r>
            <a:r>
              <a:rPr lang="en-US" dirty="0"/>
              <a:t> are service delivery strategies or techniques that appear </a:t>
            </a:r>
            <a:r>
              <a:rPr lang="en-US" u="sng" dirty="0"/>
              <a:t>effective</a:t>
            </a:r>
            <a:r>
              <a:rPr lang="en-US" dirty="0"/>
              <a:t> based on available evidence; are </a:t>
            </a:r>
            <a:r>
              <a:rPr lang="en-US" u="sng" dirty="0"/>
              <a:t>client-centered</a:t>
            </a:r>
            <a:r>
              <a:rPr lang="en-US" dirty="0"/>
              <a:t>; are </a:t>
            </a:r>
            <a:r>
              <a:rPr lang="en-US" u="sng" dirty="0"/>
              <a:t>sensitive</a:t>
            </a:r>
            <a:r>
              <a:rPr lang="en-US" dirty="0"/>
              <a:t> to the context of the service delivery setting; and are </a:t>
            </a:r>
            <a:r>
              <a:rPr lang="en-US" u="sng" dirty="0"/>
              <a:t>responsive</a:t>
            </a:r>
            <a:r>
              <a:rPr lang="en-US" dirty="0"/>
              <a:t> to evolving technology, resources, and/or </a:t>
            </a:r>
            <a:r>
              <a:rPr lang="en-US" dirty="0" smtClean="0"/>
              <a:t>research </a:t>
            </a:r>
            <a:r>
              <a:rPr lang="en-US" dirty="0"/>
              <a:t>(</a:t>
            </a:r>
            <a:r>
              <a:rPr lang="en-US" dirty="0" smtClean="0"/>
              <a:t>OIB-TAC, 2017).</a:t>
            </a:r>
            <a:endParaRPr lang="en-US" dirty="0"/>
          </a:p>
        </p:txBody>
      </p:sp>
    </p:spTree>
    <p:extLst>
      <p:ext uri="{BB962C8B-B14F-4D97-AF65-F5344CB8AC3E}">
        <p14:creationId xmlns:p14="http://schemas.microsoft.com/office/powerpoint/2010/main" val="1411006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Purpose/Goal</a:t>
            </a:r>
            <a:endParaRPr lang="en-US" dirty="0"/>
          </a:p>
        </p:txBody>
      </p:sp>
      <p:sp>
        <p:nvSpPr>
          <p:cNvPr id="3" name="Content Placeholder 2"/>
          <p:cNvSpPr>
            <a:spLocks noGrp="1"/>
          </p:cNvSpPr>
          <p:nvPr>
            <p:ph idx="1"/>
          </p:nvPr>
        </p:nvSpPr>
        <p:spPr/>
        <p:txBody>
          <a:bodyPr/>
          <a:lstStyle/>
          <a:p>
            <a:pPr marL="0" indent="0">
              <a:buNone/>
            </a:pPr>
            <a:r>
              <a:rPr lang="en-US" dirty="0"/>
              <a:t>Come to consensus on best, </a:t>
            </a:r>
            <a:r>
              <a:rPr lang="en-US" dirty="0" smtClean="0"/>
              <a:t>acceptable, </a:t>
            </a:r>
            <a:r>
              <a:rPr lang="en-US" dirty="0"/>
              <a:t>and non-acceptable </a:t>
            </a:r>
            <a:r>
              <a:rPr lang="en-US" dirty="0" smtClean="0"/>
              <a:t>practice in service delivery associated with OIB programs</a:t>
            </a:r>
            <a:endParaRPr lang="en-US" dirty="0"/>
          </a:p>
        </p:txBody>
      </p:sp>
    </p:spTree>
    <p:extLst>
      <p:ext uri="{BB962C8B-B14F-4D97-AF65-F5344CB8AC3E}">
        <p14:creationId xmlns:p14="http://schemas.microsoft.com/office/powerpoint/2010/main" val="919150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OIB Best Practices Task </a:t>
            </a:r>
            <a:r>
              <a:rPr lang="en-US" sz="3600" dirty="0" smtClean="0"/>
              <a:t>Force Areas</a:t>
            </a:r>
            <a:endParaRPr lang="en-US" dirty="0"/>
          </a:p>
        </p:txBody>
      </p:sp>
      <p:sp>
        <p:nvSpPr>
          <p:cNvPr id="3" name="Content Placeholder 2"/>
          <p:cNvSpPr>
            <a:spLocks noGrp="1"/>
          </p:cNvSpPr>
          <p:nvPr>
            <p:ph idx="1"/>
          </p:nvPr>
        </p:nvSpPr>
        <p:spPr/>
        <p:txBody>
          <a:bodyPr>
            <a:normAutofit/>
          </a:bodyPr>
          <a:lstStyle/>
          <a:p>
            <a:pPr lvl="1"/>
            <a:r>
              <a:rPr lang="en-US" sz="3600" dirty="0" smtClean="0"/>
              <a:t>Implementing </a:t>
            </a:r>
            <a:r>
              <a:rPr lang="en-US" sz="3600" dirty="0"/>
              <a:t>an Effective Program</a:t>
            </a:r>
          </a:p>
          <a:p>
            <a:pPr lvl="1"/>
            <a:r>
              <a:rPr lang="en-US" sz="3600" dirty="0"/>
              <a:t>Qualified Personnel</a:t>
            </a:r>
          </a:p>
          <a:p>
            <a:pPr lvl="1"/>
            <a:r>
              <a:rPr lang="en-US" sz="3600" dirty="0"/>
              <a:t>Program Management</a:t>
            </a:r>
          </a:p>
        </p:txBody>
      </p:sp>
    </p:spTree>
    <p:extLst>
      <p:ext uri="{BB962C8B-B14F-4D97-AF65-F5344CB8AC3E}">
        <p14:creationId xmlns:p14="http://schemas.microsoft.com/office/powerpoint/2010/main" val="2133765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Procedure-Groups</a:t>
            </a:r>
            <a:endParaRPr lang="en-US" dirty="0"/>
          </a:p>
        </p:txBody>
      </p:sp>
      <p:sp>
        <p:nvSpPr>
          <p:cNvPr id="3" name="Content Placeholder 2"/>
          <p:cNvSpPr>
            <a:spLocks noGrp="1"/>
          </p:cNvSpPr>
          <p:nvPr>
            <p:ph idx="1"/>
          </p:nvPr>
        </p:nvSpPr>
        <p:spPr/>
        <p:txBody>
          <a:bodyPr>
            <a:normAutofit/>
          </a:bodyPr>
          <a:lstStyle/>
          <a:p>
            <a:r>
              <a:rPr lang="en-US" dirty="0" smtClean="0"/>
              <a:t>Divide experts into </a:t>
            </a:r>
            <a:r>
              <a:rPr lang="en-US" dirty="0" smtClean="0"/>
              <a:t>groups</a:t>
            </a:r>
            <a:endParaRPr lang="en-US" dirty="0" smtClean="0"/>
          </a:p>
          <a:p>
            <a:r>
              <a:rPr lang="en-US" dirty="0" smtClean="0"/>
              <a:t>Assign </a:t>
            </a:r>
            <a:r>
              <a:rPr lang="en-US" dirty="0" smtClean="0"/>
              <a:t>a facilitator and note taker to each subgroup</a:t>
            </a:r>
          </a:p>
          <a:p>
            <a:r>
              <a:rPr lang="en-US" dirty="0" smtClean="0"/>
              <a:t>Merge groups and reach </a:t>
            </a:r>
            <a:r>
              <a:rPr lang="en-US" dirty="0" err="1" smtClean="0"/>
              <a:t>concensus</a:t>
            </a:r>
            <a:r>
              <a:rPr lang="en-US" dirty="0" smtClean="0"/>
              <a:t> until the entire group agrees.</a:t>
            </a:r>
          </a:p>
          <a:p>
            <a:r>
              <a:rPr lang="en-US" dirty="0" smtClean="0"/>
              <a:t>Note dissenting opinions</a:t>
            </a:r>
          </a:p>
          <a:p>
            <a:r>
              <a:rPr lang="en-US" dirty="0" smtClean="0"/>
              <a:t>Discussion </a:t>
            </a:r>
            <a:r>
              <a:rPr lang="en-US" dirty="0" smtClean="0"/>
              <a:t>lively at each step!</a:t>
            </a:r>
          </a:p>
          <a:p>
            <a:endParaRPr lang="en-US" dirty="0" smtClean="0"/>
          </a:p>
        </p:txBody>
      </p:sp>
    </p:spTree>
    <p:extLst>
      <p:ext uri="{BB962C8B-B14F-4D97-AF65-F5344CB8AC3E}">
        <p14:creationId xmlns:p14="http://schemas.microsoft.com/office/powerpoint/2010/main" val="59024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 Document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NRTC staff edited drafts based on feedback from group</a:t>
            </a:r>
          </a:p>
          <a:p>
            <a:r>
              <a:rPr lang="en-US" dirty="0" smtClean="0"/>
              <a:t>Revised drafts submitted to groups of 8 for feedback</a:t>
            </a:r>
          </a:p>
          <a:p>
            <a:r>
              <a:rPr lang="en-US" dirty="0" smtClean="0"/>
              <a:t>Further revisions made and revised drafts submitted to the group of 16</a:t>
            </a:r>
          </a:p>
          <a:p>
            <a:r>
              <a:rPr lang="en-US" dirty="0" smtClean="0"/>
              <a:t>Revisions made and drafts submitted to two outside reviewers (Bernard Steinman and John McMahon</a:t>
            </a:r>
            <a:r>
              <a:rPr lang="en-US" dirty="0" smtClean="0"/>
              <a:t>)</a:t>
            </a:r>
          </a:p>
          <a:p>
            <a:r>
              <a:rPr lang="en-US" dirty="0" smtClean="0"/>
              <a:t>NRTC added introduction, formatting, and concluding remarks.</a:t>
            </a:r>
            <a:endParaRPr lang="en-US" dirty="0" smtClean="0"/>
          </a:p>
        </p:txBody>
      </p:sp>
    </p:spTree>
    <p:extLst>
      <p:ext uri="{BB962C8B-B14F-4D97-AF65-F5344CB8AC3E}">
        <p14:creationId xmlns:p14="http://schemas.microsoft.com/office/powerpoint/2010/main" val="11608188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PRESENTATIONGUID" val="0d791983-3b57-4b39-85b7-73468be5a7c6"/>
  <p:tag name="TPVERSION" val="6"/>
  <p:tag name="TPFULLVERSION" val="7.5.8.4"/>
  <p:tag name="PPTVERSION" val="15"/>
  <p:tag name="TPOS" val="2"/>
  <p:tag name="TPLASTSAVEVERSION" val="6.2 PC"/>
</p:tagLst>
</file>

<file path=ppt/theme/theme1.xml><?xml version="1.0" encoding="utf-8"?>
<a:theme xmlns:a="http://schemas.openxmlformats.org/drawingml/2006/main" name="1_White_Title &amp; Text">
  <a:themeElements>
    <a:clrScheme name="MSU 2015">
      <a:dk1>
        <a:srgbClr val="000000"/>
      </a:dk1>
      <a:lt1>
        <a:srgbClr val="FFFFFF"/>
      </a:lt1>
      <a:dk2>
        <a:srgbClr val="660000"/>
      </a:dk2>
      <a:lt2>
        <a:srgbClr val="CCCCCC"/>
      </a:lt2>
      <a:accent1>
        <a:srgbClr val="660000"/>
      </a:accent1>
      <a:accent2>
        <a:srgbClr val="757871"/>
      </a:accent2>
      <a:accent3>
        <a:srgbClr val="6E4C1E"/>
      </a:accent3>
      <a:accent4>
        <a:srgbClr val="A69F88"/>
      </a:accent4>
      <a:accent5>
        <a:srgbClr val="B9BDB3"/>
      </a:accent5>
      <a:accent6>
        <a:srgbClr val="A9431E"/>
      </a:accent6>
      <a:hlink>
        <a:srgbClr val="660000"/>
      </a:hlink>
      <a:folHlink>
        <a:srgbClr val="007FA3"/>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White_Title &amp; Text">
  <a:themeElements>
    <a:clrScheme name="MSU 2015">
      <a:dk1>
        <a:srgbClr val="000000"/>
      </a:dk1>
      <a:lt1>
        <a:srgbClr val="FFFFFF"/>
      </a:lt1>
      <a:dk2>
        <a:srgbClr val="660000"/>
      </a:dk2>
      <a:lt2>
        <a:srgbClr val="CCCCCC"/>
      </a:lt2>
      <a:accent1>
        <a:srgbClr val="660000"/>
      </a:accent1>
      <a:accent2>
        <a:srgbClr val="757871"/>
      </a:accent2>
      <a:accent3>
        <a:srgbClr val="6E4C1E"/>
      </a:accent3>
      <a:accent4>
        <a:srgbClr val="A69F88"/>
      </a:accent4>
      <a:accent5>
        <a:srgbClr val="B9BDB3"/>
      </a:accent5>
      <a:accent6>
        <a:srgbClr val="A9431E"/>
      </a:accent6>
      <a:hlink>
        <a:srgbClr val="660000"/>
      </a:hlink>
      <a:folHlink>
        <a:srgbClr val="007FA3"/>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5210</TotalTime>
  <Words>1197</Words>
  <Application>Microsoft Office PowerPoint</Application>
  <PresentationFormat>On-screen Show (4:3)</PresentationFormat>
  <Paragraphs>115</Paragraphs>
  <Slides>25</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Arial</vt:lpstr>
      <vt:lpstr>Calibri</vt:lpstr>
      <vt:lpstr>Palatino Linotype</vt:lpstr>
      <vt:lpstr>Tahoma</vt:lpstr>
      <vt:lpstr>Wingdings</vt:lpstr>
      <vt:lpstr>1_White_Title &amp; Text</vt:lpstr>
      <vt:lpstr>2_White_Title &amp; Text</vt:lpstr>
      <vt:lpstr>Older Individuals who are Blind –  Best Practices in  Administration and Service Delivery</vt:lpstr>
      <vt:lpstr>Learning Objectives</vt:lpstr>
      <vt:lpstr>History of the Project</vt:lpstr>
      <vt:lpstr>Composition of the Task Force</vt:lpstr>
      <vt:lpstr>OIB Best Practice Definition</vt:lpstr>
      <vt:lpstr>Purpose/Goal</vt:lpstr>
      <vt:lpstr>OIB Best Practices Task Force Areas</vt:lpstr>
      <vt:lpstr>Procedure-Groups</vt:lpstr>
      <vt:lpstr>Procedure - Document</vt:lpstr>
      <vt:lpstr>Areas explored by the Best Practice Task Force</vt:lpstr>
      <vt:lpstr>Levels</vt:lpstr>
      <vt:lpstr>Area 1: Implementing an Effective Program</vt:lpstr>
      <vt:lpstr>Check out Two of the Task Force’s Best Practice Focus Areas</vt:lpstr>
      <vt:lpstr>Program Management- Best Practice</vt:lpstr>
      <vt:lpstr>Program Management - BP</vt:lpstr>
      <vt:lpstr>Program Management - BP con’t</vt:lpstr>
      <vt:lpstr>Program Management – Other levels</vt:lpstr>
      <vt:lpstr>Service Delivery - BP</vt:lpstr>
      <vt:lpstr>Service Delivery - BP con’t</vt:lpstr>
      <vt:lpstr>Service Delivery - other</vt:lpstr>
      <vt:lpstr>Area 2: Managing an OIB Program Areas </vt:lpstr>
      <vt:lpstr>Area 3: Qualified Staff Areas</vt:lpstr>
      <vt:lpstr>What’s Next?</vt:lpstr>
      <vt:lpstr>References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MSU NRTC PowerPoint Template 2018</dc:title>
  <dc:subject>MSU NRTC PowerPoint Template 2018</dc:subject>
  <dc:creator>Kershaw, Sophie</dc:creator>
  <cp:keywords>MSU; NRTC; PowerPoint; Template; 2016</cp:keywords>
  <cp:lastModifiedBy>BJ LeJeune</cp:lastModifiedBy>
  <cp:revision>120</cp:revision>
  <dcterms:created xsi:type="dcterms:W3CDTF">2016-03-29T18:33:39Z</dcterms:created>
  <dcterms:modified xsi:type="dcterms:W3CDTF">2018-03-16T22:14:59Z</dcterms:modified>
</cp:coreProperties>
</file>