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D8739-1409-4B8D-B84C-5227AE021906}" v="11" dt="2026-03-17T16:07:50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D0BAF-5451-49FF-9D11-8E20CEF139E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34BDD-6B18-498A-B424-17EAF48E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KM Notes – strength of BEP/Transition partnership evidenced by photo</a:t>
            </a:r>
          </a:p>
          <a:p>
            <a:r>
              <a:rPr lang="en-US" dirty="0"/>
              <a:t>-In Vermont, we are small but mighty. We have two cafeterias and two Operators. Photo above is from our Innovation Café in Burlington.</a:t>
            </a:r>
          </a:p>
          <a:p>
            <a:r>
              <a:rPr lang="en-US" dirty="0"/>
              <a:t>-Is it worth it? Yes! Review folks in the photo. Describe their relation to both BEP and transition programs. </a:t>
            </a:r>
          </a:p>
          <a:p>
            <a:r>
              <a:rPr lang="en-US" dirty="0"/>
              <a:t>-HIGHLY effective recruitment tool for Operators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34BDD-6B18-498A-B424-17EAF48E1B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Quickly review how to access Pre-ETS regulations through NTACTC – reach out to them if you have questions</a:t>
            </a:r>
          </a:p>
          <a:p>
            <a:endParaRPr lang="en-US"/>
          </a:p>
          <a:p>
            <a:r>
              <a:rPr lang="en-US"/>
              <a:t>You’ll need your BEP and Pre-ETS experts to work closely together. You’ll need to ensure your program meets regulations on both sides of the aisle – BEP and Pre-ETS.</a:t>
            </a:r>
          </a:p>
          <a:p>
            <a:endParaRPr lang="en-US"/>
          </a:p>
          <a:p>
            <a:r>
              <a:rPr lang="en-US"/>
              <a:t>Ensure Operator interest and buy in at every step of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34BDD-6B18-498A-B424-17EAF48E1B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Remember being a teenager activity?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34BDD-6B18-498A-B424-17EAF48E1B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8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A165-6993-F3EC-3B72-A41508622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3CF47-3EEB-7932-8630-19316495B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F17C-3E0C-9647-69F2-4DDDD6CC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B2D4F-24EC-A6F2-D700-3101BF47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7B716-683C-4EA8-AD03-E6EDB81D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7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0F5A-14F6-2E24-D09E-79BA2AB6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E053B-8F00-AEC5-5A88-5AE2E6552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0E87-642C-8BE3-D2B2-CB9F7920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00571-7E51-E0FF-1625-3BC1516A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7FFC-A6FB-D13E-576C-79132093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FE3FB-7321-1918-0958-070CA60AE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06A4A-FB60-6E26-E54D-C6DC98759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0ABF2-773E-AF1C-D98F-8D422E97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400B-ECE6-6B1F-DE31-3E0E52A7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62D31-5775-7DB6-C731-25B2F1E7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08F3-BD0E-BBF8-7FB2-DCBFD6F1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2BFC-8B57-BCF3-1FE1-9EAE958AB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9021-E1B6-7EEA-13D9-A6DEF186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26EB6-6CC3-4F37-4F1F-04886F12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50666-9F99-B0EF-E2C2-0D75CDC2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E3D3-87DF-7631-8716-90F29A82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E1E9-3ABE-633F-8C35-0C89D768E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A330F-B204-F310-DE3E-38969088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3499C-FB05-E0D1-85B1-817ED90B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C024-91CE-26C6-5FFD-B5517363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AFB-9B0A-7A0C-C748-F1C53742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0796-A46A-0BB4-02FC-79E827076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24EEB-89DD-C5C2-78B8-63CDB88CF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2D3C7-0D02-497F-718E-35C2D8D1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BEB4D-B834-05D8-58DC-7C0411E0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460B3-0B42-B0A8-1E6C-E322FB47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AA15-EB64-6612-8431-8805CF6C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18046-4E9F-9C9E-8DFA-9943CEEF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086EE-9515-188C-207B-4AFC9C540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25347-345F-A909-B8DD-3A93B1F2C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CACD3-79E1-CEA4-E87C-5487C7119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28A7C-C326-6768-B929-EE046615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2A7FA-85B1-4CAF-86F3-3DB70271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54F44-1054-1E73-3231-A9732F91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6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5D1C-1FE9-F4F5-1B1E-237A8B21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96E34-66A1-5994-3225-5EC7167E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6D9BD-557D-48C9-14CF-66C3D4BF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491EF-671F-7667-2A0D-28ADB674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4A174-C632-57EA-A9FF-454A658D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85606-0A26-A52F-05EA-74AFB611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A16D3-ADC4-0A48-C6B0-FFD30893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0D9C-95A9-1A31-CCEB-9603A74B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C01B8-7F71-5B77-EF48-DEF51AB3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E416C-ED68-9675-FF38-E3A9C61C0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4FC37-4FB2-A495-9416-3CD654D0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AAB50-604F-A9AB-A971-F7988E3F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7E232-123A-C030-952A-B0268B98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A40F-D457-A71E-D55E-927528BD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19FC0-1D07-51B8-7C58-7F2D35686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4D9ED-B7AD-8392-43EB-A11CFE59B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E7F5-331C-DA82-10E8-7FB53336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F411F-3402-CE0E-BE3F-207E9AE6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3961B-D922-7A1F-A4B6-8DDF65E7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F8E61-E8A4-DF63-CB6F-E3FE510A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93BDD-26B2-C4D9-A697-9429FC442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B004-5C40-DFB5-CBB4-2A8BEBAB6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FDD83F-7C10-48A9-9FC7-E6C01A2281F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28D25-EFFD-E21E-68B4-B46E509AC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A7F98-DAF1-5DB6-11EC-FB2D3DC8A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8C128-245E-426C-A942-2602E6208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hoto of the Innovation Cafe's staff and Operator in Burlinton VT. There are 7 people in black aprons and behind them is the Cafe counter ">
            <a:extLst>
              <a:ext uri="{FF2B5EF4-FFF2-40B4-BE49-F238E27FC236}">
                <a16:creationId xmlns:a16="http://schemas.microsoft.com/office/drawing/2014/main" id="{40F5EA3F-C4CE-C65E-6474-BDE2F857F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A8DE00-A6A2-786D-1E69-E85B330311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-110531" y="5317240"/>
            <a:ext cx="12302512" cy="744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Engaging Teens and Young Adults Through Pre-ETS in Randolph-Sheppard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5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9EE9E-6CDA-8A4C-EDD7-4E6486CF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US" sz="5600" dirty="0"/>
              <a:t>What we hope you leave with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ansition student prices a seltzer at the Innovation Cafe.">
            <a:extLst>
              <a:ext uri="{FF2B5EF4-FFF2-40B4-BE49-F238E27FC236}">
                <a16:creationId xmlns:a16="http://schemas.microsoft.com/office/drawing/2014/main" id="{7400059B-D776-5F8B-D0F1-63A10CB4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" r="2" b="19621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2BD0A-886F-0F64-3197-A98A931ED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5061477" cy="3710427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Knowledge of Pre-ETS and its flexibility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Knowledge of the Teenager(!)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Ways BEP and Pre-ETS can unite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Next steps for your state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6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1BE5-1FA2-FBED-610B-8E3A9F1A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512"/>
            <a:ext cx="5086725" cy="1616203"/>
          </a:xfrm>
        </p:spPr>
        <p:txBody>
          <a:bodyPr anchor="b">
            <a:normAutofit/>
          </a:bodyPr>
          <a:lstStyle/>
          <a:p>
            <a:r>
              <a:rPr lang="en-US" sz="3300" b="1" dirty="0"/>
              <a:t>Strengthen the Partnership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5280B69-9EB9-6F27-BF78-2A66A049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1777491"/>
            <a:ext cx="4709652" cy="4331078"/>
          </a:xfrm>
        </p:spPr>
        <p:txBody>
          <a:bodyPr anchor="t">
            <a:normAutofit/>
          </a:bodyPr>
          <a:lstStyle/>
          <a:p>
            <a:r>
              <a:rPr lang="en-US" sz="3000" dirty="0"/>
              <a:t>Get your BEP and Pre-ETS experts in the same planning room</a:t>
            </a:r>
          </a:p>
          <a:p>
            <a:r>
              <a:rPr lang="en-US" sz="3000" dirty="0"/>
              <a:t>NTACTC: https://transitionta.org/topics/pre-ets/</a:t>
            </a:r>
          </a:p>
          <a:p>
            <a:r>
              <a:rPr lang="en-US" sz="3000" dirty="0"/>
              <a:t>Operator buy in</a:t>
            </a:r>
          </a:p>
          <a:p>
            <a:r>
              <a:rPr lang="en-US" sz="3000" dirty="0"/>
              <a:t>Remain flexible and adaptable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Innovation cafe employee trains a student at the deli case in the cafe. They are removing cheese and other items from the case.">
            <a:extLst>
              <a:ext uri="{FF2B5EF4-FFF2-40B4-BE49-F238E27FC236}">
                <a16:creationId xmlns:a16="http://schemas.microsoft.com/office/drawing/2014/main" id="{04011EFC-C990-41BD-3BEC-F032E8A0D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4" r="-1" b="-1"/>
          <a:stretch>
            <a:fillRect/>
          </a:stretch>
        </p:blipFill>
        <p:spPr>
          <a:xfrm>
            <a:off x="5086726" y="10"/>
            <a:ext cx="7105273" cy="685799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025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5E3D-046E-CFBC-1AE4-B195B2E3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519" y="230113"/>
            <a:ext cx="4062861" cy="1805164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Engaging Teenagers and Young Adults </a:t>
            </a:r>
          </a:p>
        </p:txBody>
      </p:sp>
      <p:pic>
        <p:nvPicPr>
          <p:cNvPr id="7" name="Picture 6" descr="A student smiles next to the coffee bar at the cafe.">
            <a:extLst>
              <a:ext uri="{FF2B5EF4-FFF2-40B4-BE49-F238E27FC236}">
                <a16:creationId xmlns:a16="http://schemas.microsoft.com/office/drawing/2014/main" id="{DDB5909E-11DB-97CC-ED40-4861F40BD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0" r="-1" b="-1"/>
          <a:stretch>
            <a:fillRect/>
          </a:stretch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B29F7A-22B6-6697-E955-C7B06A99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5" y="2325367"/>
            <a:ext cx="4173341" cy="3825750"/>
          </a:xfrm>
        </p:spPr>
        <p:txBody>
          <a:bodyPr anchor="t">
            <a:noAutofit/>
          </a:bodyPr>
          <a:lstStyle/>
          <a:p>
            <a:endParaRPr lang="en-US" sz="3000" dirty="0"/>
          </a:p>
          <a:p>
            <a:r>
              <a:rPr lang="en-US" sz="3000" dirty="0"/>
              <a:t>The Teenage Brain</a:t>
            </a:r>
          </a:p>
          <a:p>
            <a:r>
              <a:rPr lang="en-US" sz="3000" dirty="0"/>
              <a:t>What do teens want?</a:t>
            </a:r>
          </a:p>
          <a:p>
            <a:r>
              <a:rPr lang="en-US" sz="3000" dirty="0"/>
              <a:t>Remain flexible and adaptable</a:t>
            </a:r>
          </a:p>
          <a:p>
            <a:r>
              <a:rPr lang="en-US" sz="3000" dirty="0"/>
              <a:t>Try </a:t>
            </a:r>
            <a:r>
              <a:rPr lang="en-US" sz="3000" dirty="0" err="1"/>
              <a:t>Try</a:t>
            </a:r>
            <a:r>
              <a:rPr lang="en-US" sz="3000" dirty="0"/>
              <a:t> Again</a:t>
            </a:r>
          </a:p>
        </p:txBody>
      </p:sp>
    </p:spTree>
    <p:extLst>
      <p:ext uri="{BB962C8B-B14F-4D97-AF65-F5344CB8AC3E}">
        <p14:creationId xmlns:p14="http://schemas.microsoft.com/office/powerpoint/2010/main" val="40153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329613-8831-4432-A62D-24A970EF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AEE46-433F-8468-A994-D9337C9C6A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597" y="1195378"/>
            <a:ext cx="3212806" cy="254630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500" b="1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Introducing Lindsey </a:t>
            </a:r>
            <a:br>
              <a:rPr lang="en-US" sz="4500" b="1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500" b="1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and </a:t>
            </a:r>
            <a:br>
              <a:rPr lang="en-US" sz="4500" b="1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500" b="1" dirty="0">
                <a:solidFill>
                  <a:schemeClr val="bg1">
                    <a:alpha val="60000"/>
                  </a:schemeClr>
                </a:solidFill>
              </a:rPr>
              <a:t>Meagan</a:t>
            </a:r>
            <a:endParaRPr lang="en-US" sz="4500" b="1" kern="1200" dirty="0">
              <a:solidFill>
                <a:schemeClr val="bg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indsey Mosher, the Operator, smiles in front of the cafe counter. She is holding her Visio Book.">
            <a:extLst>
              <a:ext uri="{FF2B5EF4-FFF2-40B4-BE49-F238E27FC236}">
                <a16:creationId xmlns:a16="http://schemas.microsoft.com/office/drawing/2014/main" id="{4DA3ADFC-1F1D-F66A-9463-7763117943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r="11532"/>
          <a:stretch>
            <a:fillRect/>
          </a:stretch>
        </p:blipFill>
        <p:spPr>
          <a:xfrm>
            <a:off x="20" y="5"/>
            <a:ext cx="3350507" cy="6857999"/>
          </a:xfrm>
          <a:prstGeom prst="rect">
            <a:avLst/>
          </a:prstGeom>
        </p:spPr>
      </p:pic>
      <p:pic>
        <p:nvPicPr>
          <p:cNvPr id="7" name="Picture 6" descr="Meagan Gallo smiles at the register of the cafe,">
            <a:extLst>
              <a:ext uri="{FF2B5EF4-FFF2-40B4-BE49-F238E27FC236}">
                <a16:creationId xmlns:a16="http://schemas.microsoft.com/office/drawing/2014/main" id="{E6053817-82FF-2D6E-F77F-8D85346563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7" r="6101"/>
          <a:stretch>
            <a:fillRect/>
          </a:stretch>
        </p:blipFill>
        <p:spPr>
          <a:xfrm>
            <a:off x="8838633" y="-6"/>
            <a:ext cx="3350527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A4E0407-A637-4681-B905-C53E4216C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9744" y="685800"/>
            <a:ext cx="4232512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0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98907A-E8EB-BE53-2AD6-6A4EA857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902"/>
            <a:ext cx="692402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Thank You! Any Questions?</a:t>
            </a:r>
          </a:p>
        </p:txBody>
      </p:sp>
      <p:pic>
        <p:nvPicPr>
          <p:cNvPr id="4" name="Picture 3" descr="A group of LEAP students stands in an elevator looking out at the camera. It's a serious shot and looks like the cover of a rock album. :-)">
            <a:extLst>
              <a:ext uri="{FF2B5EF4-FFF2-40B4-BE49-F238E27FC236}">
                <a16:creationId xmlns:a16="http://schemas.microsoft.com/office/drawing/2014/main" id="{0BEC5F64-A699-9327-2F52-32CB88A0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52" b="24982"/>
          <a:stretch>
            <a:fillRect/>
          </a:stretch>
        </p:blipFill>
        <p:spPr>
          <a:xfrm>
            <a:off x="1" y="10"/>
            <a:ext cx="12191998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A6D4D301F484A94A452A3B472DE07" ma:contentTypeVersion="15" ma:contentTypeDescription="Create a new document." ma:contentTypeScope="" ma:versionID="9023fb0234e1f58e77d02d6f76ef85a0">
  <xsd:schema xmlns:xsd="http://www.w3.org/2001/XMLSchema" xmlns:xs="http://www.w3.org/2001/XMLSchema" xmlns:p="http://schemas.microsoft.com/office/2006/metadata/properties" xmlns:ns1="http://schemas.microsoft.com/sharepoint/v3" xmlns:ns2="b975d0b2-cbfa-4e79-9af6-c11604dc06af" xmlns:ns3="bbe8dc80-a867-400b-b303-1b20adefb4ae" targetNamespace="http://schemas.microsoft.com/office/2006/metadata/properties" ma:root="true" ma:fieldsID="9aed63af6e24543f2d262f2029ca5cec" ns1:_="" ns2:_="" ns3:_="">
    <xsd:import namespace="http://schemas.microsoft.com/sharepoint/v3"/>
    <xsd:import namespace="b975d0b2-cbfa-4e79-9af6-c11604dc06af"/>
    <xsd:import namespace="bbe8dc80-a867-400b-b303-1b20adefb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5d0b2-cbfa-4e79-9af6-c11604dc0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b405ef0-1b2e-414d-886f-c62305e768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8dc80-a867-400b-b303-1b20adefb4a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b975d0b2-cbfa-4e79-9af6-c11604dc06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8D42C3-62C8-47BA-95D1-9F40BC9ADE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8A6A0B-B1DC-46C4-88B8-1E2E8C820418}">
  <ds:schemaRefs>
    <ds:schemaRef ds:uri="b975d0b2-cbfa-4e79-9af6-c11604dc06af"/>
    <ds:schemaRef ds:uri="bbe8dc80-a867-400b-b303-1b20adefb4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79C172-EB06-49B7-BC52-49790F43555C}">
  <ds:schemaRefs>
    <ds:schemaRef ds:uri="http://purl.org/dc/dcmitype/"/>
    <ds:schemaRef ds:uri="http://schemas.microsoft.com/sharepoint/v3"/>
    <ds:schemaRef ds:uri="http://purl.org/dc/elements/1.1/"/>
    <ds:schemaRef ds:uri="b975d0b2-cbfa-4e79-9af6-c11604dc06af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bbe8dc80-a867-400b-b303-1b20adefb4ae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20b4933b-baad-433c-9c02-70edcc7559c6}" enabled="0" method="" siteId="{20b4933b-baad-433c-9c02-70edcc7559c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Widescreen</PresentationFormat>
  <Paragraphs>32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Engaging Teens and Young Adults Through Pre-ETS in Randolph-Sheppard</vt:lpstr>
      <vt:lpstr>What we hope you leave with</vt:lpstr>
      <vt:lpstr>Strengthen the Partnership</vt:lpstr>
      <vt:lpstr>Engaging Teenagers and Young Adults </vt:lpstr>
      <vt:lpstr>Introducing Lindsey  and  Meagan</vt:lpstr>
      <vt:lpstr>Thank You!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Modrak, Kaelyn</dc:creator>
  <cp:lastModifiedBy>Robin Freeman</cp:lastModifiedBy>
  <cp:revision>4</cp:revision>
  <dcterms:created xsi:type="dcterms:W3CDTF">2026-03-11T14:03:30Z</dcterms:created>
  <dcterms:modified xsi:type="dcterms:W3CDTF">2026-03-17T21:44:31Z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0x01010021BA6D4D301F484A94A452A3B472DE07</vt:lpwstr>
  </property>
  <property fmtid="{D5CDD505-2E9C-101B-9397-08002B2CF9AE}" pid="3" name="MediaServiceImageTags">
    <vt:lpwstr/>
  </property>
</Properties>
</file>