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19"/>
  </p:notesMasterIdLst>
  <p:handoutMasterIdLst>
    <p:handoutMasterId r:id="rId20"/>
  </p:handoutMasterIdLst>
  <p:sldIdLst>
    <p:sldId id="256" r:id="rId3"/>
    <p:sldId id="806" r:id="rId4"/>
    <p:sldId id="808" r:id="rId5"/>
    <p:sldId id="801" r:id="rId6"/>
    <p:sldId id="807" r:id="rId7"/>
    <p:sldId id="723" r:id="rId8"/>
    <p:sldId id="800" r:id="rId9"/>
    <p:sldId id="690" r:id="rId10"/>
    <p:sldId id="805" r:id="rId11"/>
    <p:sldId id="749" r:id="rId12"/>
    <p:sldId id="803" r:id="rId13"/>
    <p:sldId id="804" r:id="rId14"/>
    <p:sldId id="802" r:id="rId15"/>
    <p:sldId id="799" r:id="rId16"/>
    <p:sldId id="738" r:id="rId17"/>
    <p:sldId id="681" r:id="rId18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uinn, Michael" initials="QM" lastIdx="1" clrIdx="0">
    <p:extLst>
      <p:ext uri="{19B8F6BF-5375-455C-9EA6-DF929625EA0E}">
        <p15:presenceInfo xmlns:p15="http://schemas.microsoft.com/office/powerpoint/2012/main" userId="S-1-5-21-1346774070-2971518894-2594203742-2443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1EC"/>
    <a:srgbClr val="3494BA"/>
    <a:srgbClr val="FFC000"/>
    <a:srgbClr val="A4C5CC"/>
    <a:srgbClr val="FFFFFF"/>
    <a:srgbClr val="A6A6A6"/>
    <a:srgbClr val="345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638669-FDA5-4450-987D-8CF0B63CE6EF}" v="6" dt="2026-03-30T22:47:23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40" autoAdjust="0"/>
    <p:restoredTop sz="93462" autoAdjust="0"/>
  </p:normalViewPr>
  <p:slideViewPr>
    <p:cSldViewPr snapToGrid="0">
      <p:cViewPr varScale="1">
        <p:scale>
          <a:sx n="55" d="100"/>
          <a:sy n="55" d="100"/>
        </p:scale>
        <p:origin x="880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60" d="100"/>
          <a:sy n="60" d="100"/>
        </p:scale>
        <p:origin x="2068" y="20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6/11/relationships/changesInfo" Target="changesInfos/changesInfo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Quinn, Michael" userId="a91ec2a6-c315-4501-9ef1-c73d27a37f11" providerId="ADAL" clId="{A5669F01-5403-4780-B150-9FC321FC80D6}"/>
    <pc:docChg chg="undo custSel addSld delSld modSld sldOrd addSection modSection">
      <pc:chgData name="Quinn, Michael" userId="a91ec2a6-c315-4501-9ef1-c73d27a37f11" providerId="ADAL" clId="{A5669F01-5403-4780-B150-9FC321FC80D6}" dt="2026-03-30T12:26:06.552" v="3715"/>
      <pc:docMkLst>
        <pc:docMk/>
      </pc:docMkLst>
      <pc:sldChg chg="modSp mod">
        <pc:chgData name="Quinn, Michael" userId="a91ec2a6-c315-4501-9ef1-c73d27a37f11" providerId="ADAL" clId="{A5669F01-5403-4780-B150-9FC321FC80D6}" dt="2026-03-23T17:16:13.738" v="3" actId="20577"/>
        <pc:sldMkLst>
          <pc:docMk/>
          <pc:sldMk cId="2072532606" sldId="256"/>
        </pc:sldMkLst>
        <pc:spChg chg="mod">
          <ac:chgData name="Quinn, Michael" userId="a91ec2a6-c315-4501-9ef1-c73d27a37f11" providerId="ADAL" clId="{A5669F01-5403-4780-B150-9FC321FC80D6}" dt="2026-03-23T17:16:13.738" v="3" actId="20577"/>
          <ac:spMkLst>
            <pc:docMk/>
            <pc:sldMk cId="2072532606" sldId="256"/>
            <ac:spMk id="3" creationId="{54075310-4AEC-48F1-A310-53F988954E6A}"/>
          </ac:spMkLst>
        </pc:spChg>
      </pc:sldChg>
      <pc:sldChg chg="addSp delSp modSp add mod">
        <pc:chgData name="Quinn, Michael" userId="a91ec2a6-c315-4501-9ef1-c73d27a37f11" providerId="ADAL" clId="{A5669F01-5403-4780-B150-9FC321FC80D6}" dt="2026-03-24T21:53:12.827" v="3466" actId="13244"/>
        <pc:sldMkLst>
          <pc:docMk/>
          <pc:sldMk cId="1382854822" sldId="681"/>
        </pc:sldMkLst>
        <pc:spChg chg="add del mod ord">
          <ac:chgData name="Quinn, Michael" userId="a91ec2a6-c315-4501-9ef1-c73d27a37f11" providerId="ADAL" clId="{A5669F01-5403-4780-B150-9FC321FC80D6}" dt="2026-03-24T21:53:12.827" v="3466" actId="13244"/>
          <ac:spMkLst>
            <pc:docMk/>
            <pc:sldMk cId="1382854822" sldId="681"/>
            <ac:spMk id="5" creationId="{E83F4705-5E85-9763-E045-6B3C34881224}"/>
          </ac:spMkLst>
        </pc:spChg>
        <pc:spChg chg="mod">
          <ac:chgData name="Quinn, Michael" userId="a91ec2a6-c315-4501-9ef1-c73d27a37f11" providerId="ADAL" clId="{A5669F01-5403-4780-B150-9FC321FC80D6}" dt="2026-03-24T21:52:20.632" v="3439" actId="207"/>
          <ac:spMkLst>
            <pc:docMk/>
            <pc:sldMk cId="1382854822" sldId="681"/>
            <ac:spMk id="12" creationId="{3FA0D23F-D921-4E47-8904-4069D2DE6FE9}"/>
          </ac:spMkLst>
        </pc:spChg>
      </pc:sldChg>
      <pc:sldChg chg="addSp delSp modSp mod ord delAnim">
        <pc:chgData name="Quinn, Michael" userId="a91ec2a6-c315-4501-9ef1-c73d27a37f11" providerId="ADAL" clId="{A5669F01-5403-4780-B150-9FC321FC80D6}" dt="2026-03-30T12:24:18.712" v="3711" actId="14734"/>
        <pc:sldMkLst>
          <pc:docMk/>
          <pc:sldMk cId="1465198717" sldId="690"/>
        </pc:sldMkLst>
        <pc:spChg chg="mod">
          <ac:chgData name="Quinn, Michael" userId="a91ec2a6-c315-4501-9ef1-c73d27a37f11" providerId="ADAL" clId="{A5669F01-5403-4780-B150-9FC321FC80D6}" dt="2026-03-24T20:08:07.654" v="2152" actId="20577"/>
          <ac:spMkLst>
            <pc:docMk/>
            <pc:sldMk cId="1465198717" sldId="690"/>
            <ac:spMk id="11" creationId="{4817AEE5-A52E-4CC9-990C-06817A53B278}"/>
          </ac:spMkLst>
        </pc:spChg>
        <pc:graphicFrameChg chg="add mod modGraphic">
          <ac:chgData name="Quinn, Michael" userId="a91ec2a6-c315-4501-9ef1-c73d27a37f11" providerId="ADAL" clId="{A5669F01-5403-4780-B150-9FC321FC80D6}" dt="2026-03-30T12:24:18.712" v="3711" actId="14734"/>
          <ac:graphicFrameMkLst>
            <pc:docMk/>
            <pc:sldMk cId="1465198717" sldId="690"/>
            <ac:graphicFrameMk id="3" creationId="{3F60F70E-7B46-70D2-CE18-65C84EF71DB0}"/>
          </ac:graphicFrameMkLst>
        </pc:graphicFrameChg>
      </pc:sldChg>
      <pc:sldChg chg="addSp delSp modSp mod modAnim">
        <pc:chgData name="Quinn, Michael" userId="a91ec2a6-c315-4501-9ef1-c73d27a37f11" providerId="ADAL" clId="{A5669F01-5403-4780-B150-9FC321FC80D6}" dt="2026-03-24T20:32:58.124" v="2263" actId="14734"/>
        <pc:sldMkLst>
          <pc:docMk/>
          <pc:sldMk cId="683545877" sldId="723"/>
        </pc:sldMkLst>
        <pc:spChg chg="mod">
          <ac:chgData name="Quinn, Michael" userId="a91ec2a6-c315-4501-9ef1-c73d27a37f11" providerId="ADAL" clId="{A5669F01-5403-4780-B150-9FC321FC80D6}" dt="2026-03-24T16:24:57.676" v="1676" actId="20577"/>
          <ac:spMkLst>
            <pc:docMk/>
            <pc:sldMk cId="683545877" sldId="723"/>
            <ac:spMk id="11" creationId="{4817AEE5-A52E-4CC9-990C-06817A53B278}"/>
          </ac:spMkLst>
        </pc:spChg>
        <pc:graphicFrameChg chg="add mod modGraphic">
          <ac:chgData name="Quinn, Michael" userId="a91ec2a6-c315-4501-9ef1-c73d27a37f11" providerId="ADAL" clId="{A5669F01-5403-4780-B150-9FC321FC80D6}" dt="2026-03-24T20:32:39.694" v="2261" actId="2711"/>
          <ac:graphicFrameMkLst>
            <pc:docMk/>
            <pc:sldMk cId="683545877" sldId="723"/>
            <ac:graphicFrameMk id="2" creationId="{593970BF-283C-E9F0-DD20-F0AEA558DCE0}"/>
          </ac:graphicFrameMkLst>
        </pc:graphicFrameChg>
        <pc:graphicFrameChg chg="add mod modGraphic">
          <ac:chgData name="Quinn, Michael" userId="a91ec2a6-c315-4501-9ef1-c73d27a37f11" providerId="ADAL" clId="{A5669F01-5403-4780-B150-9FC321FC80D6}" dt="2026-03-24T20:32:58.124" v="2263" actId="14734"/>
          <ac:graphicFrameMkLst>
            <pc:docMk/>
            <pc:sldMk cId="683545877" sldId="723"/>
            <ac:graphicFrameMk id="3" creationId="{0A024EF6-D25E-92E9-1752-FA54331CB52A}"/>
          </ac:graphicFrameMkLst>
        </pc:graphicFrameChg>
      </pc:sldChg>
      <pc:sldChg chg="modSp mod modAnim">
        <pc:chgData name="Quinn, Michael" userId="a91ec2a6-c315-4501-9ef1-c73d27a37f11" providerId="ADAL" clId="{A5669F01-5403-4780-B150-9FC321FC80D6}" dt="2026-03-24T22:15:22.377" v="3606" actId="20577"/>
        <pc:sldMkLst>
          <pc:docMk/>
          <pc:sldMk cId="1823175587" sldId="738"/>
        </pc:sldMkLst>
        <pc:spChg chg="mod">
          <ac:chgData name="Quinn, Michael" userId="a91ec2a6-c315-4501-9ef1-c73d27a37f11" providerId="ADAL" clId="{A5669F01-5403-4780-B150-9FC321FC80D6}" dt="2026-03-24T22:15:22.377" v="3606" actId="20577"/>
          <ac:spMkLst>
            <pc:docMk/>
            <pc:sldMk cId="1823175587" sldId="738"/>
            <ac:spMk id="4" creationId="{830E7D08-2E4D-4587-834F-B11BB793CCE0}"/>
          </ac:spMkLst>
        </pc:spChg>
        <pc:spChg chg="mod">
          <ac:chgData name="Quinn, Michael" userId="a91ec2a6-c315-4501-9ef1-c73d27a37f11" providerId="ADAL" clId="{A5669F01-5403-4780-B150-9FC321FC80D6}" dt="2026-03-24T21:36:24.744" v="3209" actId="20577"/>
          <ac:spMkLst>
            <pc:docMk/>
            <pc:sldMk cId="1823175587" sldId="738"/>
            <ac:spMk id="6" creationId="{FD56B260-7395-58A4-10EE-81C446037987}"/>
          </ac:spMkLst>
        </pc:spChg>
      </pc:sldChg>
      <pc:sldChg chg="addSp delSp modSp add mod ord">
        <pc:chgData name="Quinn, Michael" userId="a91ec2a6-c315-4501-9ef1-c73d27a37f11" providerId="ADAL" clId="{A5669F01-5403-4780-B150-9FC321FC80D6}" dt="2026-03-24T20:26:54.007" v="2246" actId="255"/>
        <pc:sldMkLst>
          <pc:docMk/>
          <pc:sldMk cId="2863669144" sldId="749"/>
        </pc:sldMkLst>
        <pc:spChg chg="add mod ord">
          <ac:chgData name="Quinn, Michael" userId="a91ec2a6-c315-4501-9ef1-c73d27a37f11" providerId="ADAL" clId="{A5669F01-5403-4780-B150-9FC321FC80D6}" dt="2026-03-24T20:11:07.053" v="2161" actId="13244"/>
          <ac:spMkLst>
            <pc:docMk/>
            <pc:sldMk cId="2863669144" sldId="749"/>
            <ac:spMk id="4" creationId="{5D454D17-28C3-B7EF-9254-DF0784D6E9E1}"/>
          </ac:spMkLst>
        </pc:spChg>
        <pc:graphicFrameChg chg="mod modGraphic">
          <ac:chgData name="Quinn, Michael" userId="a91ec2a6-c315-4501-9ef1-c73d27a37f11" providerId="ADAL" clId="{A5669F01-5403-4780-B150-9FC321FC80D6}" dt="2026-03-24T20:26:54.007" v="2246" actId="255"/>
          <ac:graphicFrameMkLst>
            <pc:docMk/>
            <pc:sldMk cId="2863669144" sldId="749"/>
            <ac:graphicFrameMk id="9" creationId="{F30C3C30-1B33-4DD2-A825-709946630185}"/>
          </ac:graphicFrameMkLst>
        </pc:graphicFrameChg>
      </pc:sldChg>
      <pc:sldChg chg="addSp modSp add mod modAnim">
        <pc:chgData name="Quinn, Michael" userId="a91ec2a6-c315-4501-9ef1-c73d27a37f11" providerId="ADAL" clId="{A5669F01-5403-4780-B150-9FC321FC80D6}" dt="2026-03-24T22:12:23.788" v="3525"/>
        <pc:sldMkLst>
          <pc:docMk/>
          <pc:sldMk cId="1113020429" sldId="799"/>
        </pc:sldMkLst>
        <pc:spChg chg="mod">
          <ac:chgData name="Quinn, Michael" userId="a91ec2a6-c315-4501-9ef1-c73d27a37f11" providerId="ADAL" clId="{A5669F01-5403-4780-B150-9FC321FC80D6}" dt="2026-03-24T21:21:11.633" v="2443" actId="14100"/>
          <ac:spMkLst>
            <pc:docMk/>
            <pc:sldMk cId="1113020429" sldId="799"/>
            <ac:spMk id="11" creationId="{87ED8537-1F09-6E15-85AE-F2739BDAF929}"/>
          </ac:spMkLst>
        </pc:spChg>
        <pc:spChg chg="mod">
          <ac:chgData name="Quinn, Michael" userId="a91ec2a6-c315-4501-9ef1-c73d27a37f11" providerId="ADAL" clId="{A5669F01-5403-4780-B150-9FC321FC80D6}" dt="2026-03-24T22:12:09.546" v="3524" actId="27636"/>
          <ac:spMkLst>
            <pc:docMk/>
            <pc:sldMk cId="1113020429" sldId="799"/>
            <ac:spMk id="12" creationId="{23E44464-B62A-1415-380B-DD69B56AAFB7}"/>
          </ac:spMkLst>
        </pc:spChg>
        <pc:graphicFrameChg chg="add mod modGraphic">
          <ac:chgData name="Quinn, Michael" userId="a91ec2a6-c315-4501-9ef1-c73d27a37f11" providerId="ADAL" clId="{A5669F01-5403-4780-B150-9FC321FC80D6}" dt="2026-03-24T21:53:29.937" v="3468" actId="13238"/>
          <ac:graphicFrameMkLst>
            <pc:docMk/>
            <pc:sldMk cId="1113020429" sldId="799"/>
            <ac:graphicFrameMk id="2" creationId="{7E5373C9-6F98-E927-E0CE-A0A705E3209B}"/>
          </ac:graphicFrameMkLst>
        </pc:graphicFrameChg>
      </pc:sldChg>
      <pc:sldChg chg="modSp add mod">
        <pc:chgData name="Quinn, Michael" userId="a91ec2a6-c315-4501-9ef1-c73d27a37f11" providerId="ADAL" clId="{A5669F01-5403-4780-B150-9FC321FC80D6}" dt="2026-03-24T22:06:26.285" v="3500" actId="20577"/>
        <pc:sldMkLst>
          <pc:docMk/>
          <pc:sldMk cId="1406106617" sldId="800"/>
        </pc:sldMkLst>
        <pc:spChg chg="mod">
          <ac:chgData name="Quinn, Michael" userId="a91ec2a6-c315-4501-9ef1-c73d27a37f11" providerId="ADAL" clId="{A5669F01-5403-4780-B150-9FC321FC80D6}" dt="2026-03-24T20:21:47.742" v="2220" actId="20577"/>
          <ac:spMkLst>
            <pc:docMk/>
            <pc:sldMk cId="1406106617" sldId="800"/>
            <ac:spMk id="11" creationId="{C8CF6257-E425-D3FF-83C9-790DC228ADD3}"/>
          </ac:spMkLst>
        </pc:spChg>
        <pc:spChg chg="mod">
          <ac:chgData name="Quinn, Michael" userId="a91ec2a6-c315-4501-9ef1-c73d27a37f11" providerId="ADAL" clId="{A5669F01-5403-4780-B150-9FC321FC80D6}" dt="2026-03-24T22:06:26.285" v="3500" actId="20577"/>
          <ac:spMkLst>
            <pc:docMk/>
            <pc:sldMk cId="1406106617" sldId="800"/>
            <ac:spMk id="12" creationId="{C617C7E6-6F29-09D4-3AC9-4622CC79DABC}"/>
          </ac:spMkLst>
        </pc:spChg>
      </pc:sldChg>
      <pc:sldChg chg="modSp add mod ord">
        <pc:chgData name="Quinn, Michael" userId="a91ec2a6-c315-4501-9ef1-c73d27a37f11" providerId="ADAL" clId="{A5669F01-5403-4780-B150-9FC321FC80D6}" dt="2026-03-24T14:11:12.986" v="893"/>
        <pc:sldMkLst>
          <pc:docMk/>
          <pc:sldMk cId="2371917670" sldId="801"/>
        </pc:sldMkLst>
        <pc:spChg chg="mod">
          <ac:chgData name="Quinn, Michael" userId="a91ec2a6-c315-4501-9ef1-c73d27a37f11" providerId="ADAL" clId="{A5669F01-5403-4780-B150-9FC321FC80D6}" dt="2026-03-24T13:20:32.828" v="879" actId="27636"/>
          <ac:spMkLst>
            <pc:docMk/>
            <pc:sldMk cId="2371917670" sldId="801"/>
            <ac:spMk id="11" creationId="{2F439443-3A8D-598D-237D-B8FA873BB86A}"/>
          </ac:spMkLst>
        </pc:spChg>
        <pc:spChg chg="mod">
          <ac:chgData name="Quinn, Michael" userId="a91ec2a6-c315-4501-9ef1-c73d27a37f11" providerId="ADAL" clId="{A5669F01-5403-4780-B150-9FC321FC80D6}" dt="2026-03-24T13:21:19.843" v="885" actId="27636"/>
          <ac:spMkLst>
            <pc:docMk/>
            <pc:sldMk cId="2371917670" sldId="801"/>
            <ac:spMk id="12" creationId="{47A071A0-43F7-FDFB-7B4E-E5A9E65FAA6B}"/>
          </ac:spMkLst>
        </pc:spChg>
      </pc:sldChg>
      <pc:sldChg chg="addSp delSp modSp add mod ord">
        <pc:chgData name="Quinn, Michael" userId="a91ec2a6-c315-4501-9ef1-c73d27a37f11" providerId="ADAL" clId="{A5669F01-5403-4780-B150-9FC321FC80D6}" dt="2026-03-24T21:59:30.620" v="3488"/>
        <pc:sldMkLst>
          <pc:docMk/>
          <pc:sldMk cId="4202768047" sldId="802"/>
        </pc:sldMkLst>
        <pc:spChg chg="mod">
          <ac:chgData name="Quinn, Michael" userId="a91ec2a6-c315-4501-9ef1-c73d27a37f11" providerId="ADAL" clId="{A5669F01-5403-4780-B150-9FC321FC80D6}" dt="2026-03-24T20:09:38.823" v="2158" actId="27636"/>
          <ac:spMkLst>
            <pc:docMk/>
            <pc:sldMk cId="4202768047" sldId="802"/>
            <ac:spMk id="11" creationId="{B80D8BEA-C753-2318-02D9-13B275A518E9}"/>
          </ac:spMkLst>
        </pc:spChg>
        <pc:graphicFrameChg chg="add mod modGraphic">
          <ac:chgData name="Quinn, Michael" userId="a91ec2a6-c315-4501-9ef1-c73d27a37f11" providerId="ADAL" clId="{A5669F01-5403-4780-B150-9FC321FC80D6}" dt="2026-03-24T21:59:30.620" v="3488"/>
          <ac:graphicFrameMkLst>
            <pc:docMk/>
            <pc:sldMk cId="4202768047" sldId="802"/>
            <ac:graphicFrameMk id="5" creationId="{520DA168-8763-2FE7-62EC-12ECA3D9697A}"/>
          </ac:graphicFrameMkLst>
        </pc:graphicFrameChg>
        <pc:graphicFrameChg chg="add mod modGraphic">
          <ac:chgData name="Quinn, Michael" userId="a91ec2a6-c315-4501-9ef1-c73d27a37f11" providerId="ADAL" clId="{A5669F01-5403-4780-B150-9FC321FC80D6}" dt="2026-03-24T21:54:17.458" v="3469" actId="14734"/>
          <ac:graphicFrameMkLst>
            <pc:docMk/>
            <pc:sldMk cId="4202768047" sldId="802"/>
            <ac:graphicFrameMk id="6" creationId="{51E7505D-8BDB-B05C-3DA6-560F9B4A153E}"/>
          </ac:graphicFrameMkLst>
        </pc:graphicFrameChg>
      </pc:sldChg>
      <pc:sldChg chg="addSp delSp modSp add mod ord">
        <pc:chgData name="Quinn, Michael" userId="a91ec2a6-c315-4501-9ef1-c73d27a37f11" providerId="ADAL" clId="{A5669F01-5403-4780-B150-9FC321FC80D6}" dt="2026-03-24T22:10:12.506" v="3520" actId="20577"/>
        <pc:sldMkLst>
          <pc:docMk/>
          <pc:sldMk cId="2800288851" sldId="803"/>
        </pc:sldMkLst>
        <pc:spChg chg="mod">
          <ac:chgData name="Quinn, Michael" userId="a91ec2a6-c315-4501-9ef1-c73d27a37f11" providerId="ADAL" clId="{A5669F01-5403-4780-B150-9FC321FC80D6}" dt="2026-03-24T22:10:12.506" v="3520" actId="20577"/>
          <ac:spMkLst>
            <pc:docMk/>
            <pc:sldMk cId="2800288851" sldId="803"/>
            <ac:spMk id="4" creationId="{65CB7B40-9980-7FAA-0720-D9D3FB03CA7A}"/>
          </ac:spMkLst>
        </pc:spChg>
        <pc:graphicFrameChg chg="add mod modGraphic">
          <ac:chgData name="Quinn, Michael" userId="a91ec2a6-c315-4501-9ef1-c73d27a37f11" providerId="ADAL" clId="{A5669F01-5403-4780-B150-9FC321FC80D6}" dt="2026-03-24T22:02:07.863" v="3494" actId="14100"/>
          <ac:graphicFrameMkLst>
            <pc:docMk/>
            <pc:sldMk cId="2800288851" sldId="803"/>
            <ac:graphicFrameMk id="2" creationId="{C6CEFFC0-5E35-D005-CCAD-EC857AA959D7}"/>
          </ac:graphicFrameMkLst>
        </pc:graphicFrameChg>
      </pc:sldChg>
      <pc:sldChg chg="modSp add mod">
        <pc:chgData name="Quinn, Michael" userId="a91ec2a6-c315-4501-9ef1-c73d27a37f11" providerId="ADAL" clId="{A5669F01-5403-4780-B150-9FC321FC80D6}" dt="2026-03-24T20:31:25.671" v="2260" actId="14100"/>
        <pc:sldMkLst>
          <pc:docMk/>
          <pc:sldMk cId="1036686892" sldId="804"/>
        </pc:sldMkLst>
        <pc:spChg chg="mod">
          <ac:chgData name="Quinn, Michael" userId="a91ec2a6-c315-4501-9ef1-c73d27a37f11" providerId="ADAL" clId="{A5669F01-5403-4780-B150-9FC321FC80D6}" dt="2026-03-24T20:31:01.454" v="2259" actId="20577"/>
          <ac:spMkLst>
            <pc:docMk/>
            <pc:sldMk cId="1036686892" sldId="804"/>
            <ac:spMk id="11" creationId="{153BC3A7-1D65-4D9B-83E6-AB5691BB7077}"/>
          </ac:spMkLst>
        </pc:spChg>
        <pc:graphicFrameChg chg="mod modGraphic">
          <ac:chgData name="Quinn, Michael" userId="a91ec2a6-c315-4501-9ef1-c73d27a37f11" providerId="ADAL" clId="{A5669F01-5403-4780-B150-9FC321FC80D6}" dt="2026-03-24T20:31:25.671" v="2260" actId="14100"/>
          <ac:graphicFrameMkLst>
            <pc:docMk/>
            <pc:sldMk cId="1036686892" sldId="804"/>
            <ac:graphicFrameMk id="2" creationId="{985BBE32-4B5F-D018-E89F-6DDAA963B77B}"/>
          </ac:graphicFrameMkLst>
        </pc:graphicFrameChg>
      </pc:sldChg>
      <pc:sldChg chg="addSp delSp modSp add mod ord">
        <pc:chgData name="Quinn, Michael" userId="a91ec2a6-c315-4501-9ef1-c73d27a37f11" providerId="ADAL" clId="{A5669F01-5403-4780-B150-9FC321FC80D6}" dt="2026-03-30T12:26:06.552" v="3715"/>
        <pc:sldMkLst>
          <pc:docMk/>
          <pc:sldMk cId="2467603966" sldId="805"/>
        </pc:sldMkLst>
        <pc:spChg chg="mod">
          <ac:chgData name="Quinn, Michael" userId="a91ec2a6-c315-4501-9ef1-c73d27a37f11" providerId="ADAL" clId="{A5669F01-5403-4780-B150-9FC321FC80D6}" dt="2026-03-30T12:19:01.769" v="3641" actId="20577"/>
          <ac:spMkLst>
            <pc:docMk/>
            <pc:sldMk cId="2467603966" sldId="805"/>
            <ac:spMk id="11" creationId="{2586D627-DE3B-86FA-46A7-2069828E7133}"/>
          </ac:spMkLst>
        </pc:spChg>
        <pc:graphicFrameChg chg="add mod modGraphic">
          <ac:chgData name="Quinn, Michael" userId="a91ec2a6-c315-4501-9ef1-c73d27a37f11" providerId="ADAL" clId="{A5669F01-5403-4780-B150-9FC321FC80D6}" dt="2026-03-30T12:26:06.552" v="3715"/>
          <ac:graphicFrameMkLst>
            <pc:docMk/>
            <pc:sldMk cId="2467603966" sldId="805"/>
            <ac:graphicFrameMk id="2" creationId="{D0705D42-1BAF-DB5A-0C2B-E914883C669F}"/>
          </ac:graphicFrameMkLst>
        </pc:graphicFrameChg>
        <pc:graphicFrameChg chg="del">
          <ac:chgData name="Quinn, Michael" userId="a91ec2a6-c315-4501-9ef1-c73d27a37f11" providerId="ADAL" clId="{A5669F01-5403-4780-B150-9FC321FC80D6}" dt="2026-03-30T12:19:12.370" v="3642" actId="478"/>
          <ac:graphicFrameMkLst>
            <pc:docMk/>
            <pc:sldMk cId="2467603966" sldId="805"/>
            <ac:graphicFrameMk id="3" creationId="{AD7E17AB-DC06-4157-53AF-C5FC965C3A10}"/>
          </ac:graphicFrameMkLst>
        </pc:graphicFrameChg>
      </pc:sldChg>
    </pc:docChg>
  </pc:docChgLst>
  <pc:docChgLst>
    <pc:chgData name="Pope, Christopher" userId="3e824738-3c15-407e-aec0-fbbf61816bec" providerId="ADAL" clId="{A20456C6-0DC4-4B03-AE2C-0CE16EDA0AF3}"/>
    <pc:docChg chg="undo custSel addSld modSld delSection modSection">
      <pc:chgData name="Pope, Christopher" userId="3e824738-3c15-407e-aec0-fbbf61816bec" providerId="ADAL" clId="{A20456C6-0DC4-4B03-AE2C-0CE16EDA0AF3}" dt="2026-03-31T23:29:46.133" v="788" actId="20577"/>
      <pc:docMkLst>
        <pc:docMk/>
      </pc:docMkLst>
      <pc:sldChg chg="modSp mod">
        <pc:chgData name="Pope, Christopher" userId="3e824738-3c15-407e-aec0-fbbf61816bec" providerId="ADAL" clId="{A20456C6-0DC4-4B03-AE2C-0CE16EDA0AF3}" dt="2026-03-30T22:15:08.517" v="16" actId="113"/>
        <pc:sldMkLst>
          <pc:docMk/>
          <pc:sldMk cId="2072532606" sldId="256"/>
        </pc:sldMkLst>
        <pc:spChg chg="mod">
          <ac:chgData name="Pope, Christopher" userId="3e824738-3c15-407e-aec0-fbbf61816bec" providerId="ADAL" clId="{A20456C6-0DC4-4B03-AE2C-0CE16EDA0AF3}" dt="2026-03-30T22:13:56.861" v="5" actId="1076"/>
          <ac:spMkLst>
            <pc:docMk/>
            <pc:sldMk cId="2072532606" sldId="256"/>
            <ac:spMk id="2" creationId="{650B2DBE-3E8D-46B7-AE3A-FC6069AC4A2F}"/>
          </ac:spMkLst>
        </pc:spChg>
        <pc:spChg chg="mod">
          <ac:chgData name="Pope, Christopher" userId="3e824738-3c15-407e-aec0-fbbf61816bec" providerId="ADAL" clId="{A20456C6-0DC4-4B03-AE2C-0CE16EDA0AF3}" dt="2026-03-30T22:15:08.517" v="16" actId="113"/>
          <ac:spMkLst>
            <pc:docMk/>
            <pc:sldMk cId="2072532606" sldId="256"/>
            <ac:spMk id="3" creationId="{54075310-4AEC-48F1-A310-53F988954E6A}"/>
          </ac:spMkLst>
        </pc:spChg>
      </pc:sldChg>
      <pc:sldChg chg="modSp mod">
        <pc:chgData name="Pope, Christopher" userId="3e824738-3c15-407e-aec0-fbbf61816bec" providerId="ADAL" clId="{A20456C6-0DC4-4B03-AE2C-0CE16EDA0AF3}" dt="2026-03-30T22:47:32.798" v="683" actId="207"/>
        <pc:sldMkLst>
          <pc:docMk/>
          <pc:sldMk cId="1382854822" sldId="681"/>
        </pc:sldMkLst>
        <pc:spChg chg="mod">
          <ac:chgData name="Pope, Christopher" userId="3e824738-3c15-407e-aec0-fbbf61816bec" providerId="ADAL" clId="{A20456C6-0DC4-4B03-AE2C-0CE16EDA0AF3}" dt="2026-03-30T22:47:32.798" v="683" actId="207"/>
          <ac:spMkLst>
            <pc:docMk/>
            <pc:sldMk cId="1382854822" sldId="681"/>
            <ac:spMk id="12" creationId="{3FA0D23F-D921-4E47-8904-4069D2DE6FE9}"/>
          </ac:spMkLst>
        </pc:spChg>
      </pc:sldChg>
      <pc:sldChg chg="modSp mod">
        <pc:chgData name="Pope, Christopher" userId="3e824738-3c15-407e-aec0-fbbf61816bec" providerId="ADAL" clId="{A20456C6-0DC4-4B03-AE2C-0CE16EDA0AF3}" dt="2026-03-30T22:12:39.885" v="1" actId="1076"/>
        <pc:sldMkLst>
          <pc:docMk/>
          <pc:sldMk cId="683545877" sldId="723"/>
        </pc:sldMkLst>
        <pc:spChg chg="mod">
          <ac:chgData name="Pope, Christopher" userId="3e824738-3c15-407e-aec0-fbbf61816bec" providerId="ADAL" clId="{A20456C6-0DC4-4B03-AE2C-0CE16EDA0AF3}" dt="2026-03-30T22:12:39.885" v="1" actId="1076"/>
          <ac:spMkLst>
            <pc:docMk/>
            <pc:sldMk cId="683545877" sldId="723"/>
            <ac:spMk id="11" creationId="{4817AEE5-A52E-4CC9-990C-06817A53B278}"/>
          </ac:spMkLst>
        </pc:spChg>
      </pc:sldChg>
      <pc:sldChg chg="modSp mod">
        <pc:chgData name="Pope, Christopher" userId="3e824738-3c15-407e-aec0-fbbf61816bec" providerId="ADAL" clId="{A20456C6-0DC4-4B03-AE2C-0CE16EDA0AF3}" dt="2026-03-30T22:13:07.110" v="4" actId="1076"/>
        <pc:sldMkLst>
          <pc:docMk/>
          <pc:sldMk cId="1823175587" sldId="738"/>
        </pc:sldMkLst>
        <pc:spChg chg="mod">
          <ac:chgData name="Pope, Christopher" userId="3e824738-3c15-407e-aec0-fbbf61816bec" providerId="ADAL" clId="{A20456C6-0DC4-4B03-AE2C-0CE16EDA0AF3}" dt="2026-03-30T22:13:07.110" v="4" actId="1076"/>
          <ac:spMkLst>
            <pc:docMk/>
            <pc:sldMk cId="1823175587" sldId="738"/>
            <ac:spMk id="6" creationId="{FD56B260-7395-58A4-10EE-81C446037987}"/>
          </ac:spMkLst>
        </pc:spChg>
      </pc:sldChg>
      <pc:sldChg chg="modSp mod">
        <pc:chgData name="Pope, Christopher" userId="3e824738-3c15-407e-aec0-fbbf61816bec" providerId="ADAL" clId="{A20456C6-0DC4-4B03-AE2C-0CE16EDA0AF3}" dt="2026-03-30T22:13:00.417" v="3" actId="20577"/>
        <pc:sldMkLst>
          <pc:docMk/>
          <pc:sldMk cId="1113020429" sldId="799"/>
        </pc:sldMkLst>
        <pc:spChg chg="mod">
          <ac:chgData name="Pope, Christopher" userId="3e824738-3c15-407e-aec0-fbbf61816bec" providerId="ADAL" clId="{A20456C6-0DC4-4B03-AE2C-0CE16EDA0AF3}" dt="2026-03-30T22:13:00.417" v="3" actId="20577"/>
          <ac:spMkLst>
            <pc:docMk/>
            <pc:sldMk cId="1113020429" sldId="799"/>
            <ac:spMk id="11" creationId="{87ED8537-1F09-6E15-85AE-F2739BDAF929}"/>
          </ac:spMkLst>
        </pc:spChg>
      </pc:sldChg>
      <pc:sldChg chg="modSp mod">
        <pc:chgData name="Pope, Christopher" userId="3e824738-3c15-407e-aec0-fbbf61816bec" providerId="ADAL" clId="{A20456C6-0DC4-4B03-AE2C-0CE16EDA0AF3}" dt="2026-03-30T22:55:25.829" v="703" actId="20577"/>
        <pc:sldMkLst>
          <pc:docMk/>
          <pc:sldMk cId="2371917670" sldId="801"/>
        </pc:sldMkLst>
        <pc:spChg chg="mod">
          <ac:chgData name="Pope, Christopher" userId="3e824738-3c15-407e-aec0-fbbf61816bec" providerId="ADAL" clId="{A20456C6-0DC4-4B03-AE2C-0CE16EDA0AF3}" dt="2026-03-30T22:55:25.829" v="703" actId="20577"/>
          <ac:spMkLst>
            <pc:docMk/>
            <pc:sldMk cId="2371917670" sldId="801"/>
            <ac:spMk id="12" creationId="{47A071A0-43F7-FDFB-7B4E-E5A9E65FAA6B}"/>
          </ac:spMkLst>
        </pc:spChg>
      </pc:sldChg>
      <pc:sldChg chg="modSp add mod">
        <pc:chgData name="Pope, Christopher" userId="3e824738-3c15-407e-aec0-fbbf61816bec" providerId="ADAL" clId="{A20456C6-0DC4-4B03-AE2C-0CE16EDA0AF3}" dt="2026-03-31T23:29:46.133" v="788" actId="20577"/>
        <pc:sldMkLst>
          <pc:docMk/>
          <pc:sldMk cId="2550658998" sldId="806"/>
        </pc:sldMkLst>
        <pc:spChg chg="mod">
          <ac:chgData name="Pope, Christopher" userId="3e824738-3c15-407e-aec0-fbbf61816bec" providerId="ADAL" clId="{A20456C6-0DC4-4B03-AE2C-0CE16EDA0AF3}" dt="2026-03-30T22:25:07.478" v="395" actId="20577"/>
          <ac:spMkLst>
            <pc:docMk/>
            <pc:sldMk cId="2550658998" sldId="806"/>
            <ac:spMk id="11" creationId="{2F439443-3A8D-598D-237D-B8FA873BB86A}"/>
          </ac:spMkLst>
        </pc:spChg>
        <pc:spChg chg="mod">
          <ac:chgData name="Pope, Christopher" userId="3e824738-3c15-407e-aec0-fbbf61816bec" providerId="ADAL" clId="{A20456C6-0DC4-4B03-AE2C-0CE16EDA0AF3}" dt="2026-03-31T23:29:46.133" v="788" actId="20577"/>
          <ac:spMkLst>
            <pc:docMk/>
            <pc:sldMk cId="2550658998" sldId="806"/>
            <ac:spMk id="12" creationId="{47A071A0-43F7-FDFB-7B4E-E5A9E65FAA6B}"/>
          </ac:spMkLst>
        </pc:spChg>
      </pc:sldChg>
      <pc:sldChg chg="modSp add mod">
        <pc:chgData name="Pope, Christopher" userId="3e824738-3c15-407e-aec0-fbbf61816bec" providerId="ADAL" clId="{A20456C6-0DC4-4B03-AE2C-0CE16EDA0AF3}" dt="2026-03-31T23:28:38.214" v="775" actId="20577"/>
        <pc:sldMkLst>
          <pc:docMk/>
          <pc:sldMk cId="1858730972" sldId="807"/>
        </pc:sldMkLst>
        <pc:spChg chg="mod">
          <ac:chgData name="Pope, Christopher" userId="3e824738-3c15-407e-aec0-fbbf61816bec" providerId="ADAL" clId="{A20456C6-0DC4-4B03-AE2C-0CE16EDA0AF3}" dt="2026-03-30T22:55:42.940" v="704" actId="20577"/>
          <ac:spMkLst>
            <pc:docMk/>
            <pc:sldMk cId="1858730972" sldId="807"/>
            <ac:spMk id="11" creationId="{5C0BFB01-1185-0E67-BF6F-435A1275D0D8}"/>
          </ac:spMkLst>
        </pc:spChg>
        <pc:spChg chg="mod">
          <ac:chgData name="Pope, Christopher" userId="3e824738-3c15-407e-aec0-fbbf61816bec" providerId="ADAL" clId="{A20456C6-0DC4-4B03-AE2C-0CE16EDA0AF3}" dt="2026-03-31T23:28:38.214" v="775" actId="20577"/>
          <ac:spMkLst>
            <pc:docMk/>
            <pc:sldMk cId="1858730972" sldId="807"/>
            <ac:spMk id="12" creationId="{199639BD-D824-F8BE-6AE0-0FFD5200DBCF}"/>
          </ac:spMkLst>
        </pc:spChg>
      </pc:sldChg>
      <pc:sldChg chg="modSp add mod">
        <pc:chgData name="Pope, Christopher" userId="3e824738-3c15-407e-aec0-fbbf61816bec" providerId="ADAL" clId="{A20456C6-0DC4-4B03-AE2C-0CE16EDA0AF3}" dt="2026-03-30T22:55:15.015" v="702" actId="20577"/>
        <pc:sldMkLst>
          <pc:docMk/>
          <pc:sldMk cId="2634022244" sldId="808"/>
        </pc:sldMkLst>
        <pc:spChg chg="mod">
          <ac:chgData name="Pope, Christopher" userId="3e824738-3c15-407e-aec0-fbbf61816bec" providerId="ADAL" clId="{A20456C6-0DC4-4B03-AE2C-0CE16EDA0AF3}" dt="2026-03-30T22:55:15.015" v="702" actId="20577"/>
          <ac:spMkLst>
            <pc:docMk/>
            <pc:sldMk cId="2634022244" sldId="808"/>
            <ac:spMk id="11" creationId="{32951406-3D02-A1CC-96A7-9543FEA0743C}"/>
          </ac:spMkLst>
        </pc:spChg>
        <pc:spChg chg="mod">
          <ac:chgData name="Pope, Christopher" userId="3e824738-3c15-407e-aec0-fbbf61816bec" providerId="ADAL" clId="{A20456C6-0DC4-4B03-AE2C-0CE16EDA0AF3}" dt="2026-03-30T22:55:08.838" v="700" actId="207"/>
          <ac:spMkLst>
            <pc:docMk/>
            <pc:sldMk cId="2634022244" sldId="808"/>
            <ac:spMk id="12" creationId="{30ACB307-1F2E-3F18-6DC7-C1D1F7A74AE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C0C02A-8390-4419-949F-CF5F6E7BB0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9F2AC-1D6E-428B-8557-C937E8BFAF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CE68C-EA86-4C1F-A9B8-6F1964661593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4ED4D1-7493-4894-B051-AC5531246D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9278F-70ED-4FC7-880B-84FEA1A8F2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94576-305B-406B-8DE2-7588B9D9C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8891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7DFEC60D-E415-41E6-A630-1B4477151834}" type="datetimeFigureOut">
              <a:rPr lang="en-US" smtClean="0"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5"/>
            <a:ext cx="5679440" cy="3695463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BD248515-2D18-4633-980F-D7995D212F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8099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28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99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CE639-8D05-A050-4093-B8976D248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FBDB98-60BD-BBAC-0D33-93BF3C5692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C7A362-AC54-60CA-8E6C-5E6EC4CBD6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65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697FF-7A69-00D0-5883-79E0145F5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39899F-8014-FFD4-0EB9-C2F844AD00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A499B7-1B5D-858C-849D-BB04A24775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8547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1ECF1-4452-3E84-1CF8-1550917F7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00173C-A27A-540E-095A-53153F5F90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477FB3-4176-38CA-0900-FBE4120C6A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8432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C9885-B057-85A8-5ACC-C79BD2518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65633D-AE10-3482-940D-D7728B0DC8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07BC75-629F-78AC-C6F0-A80CBA79C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744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697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11B2F-1626-13F2-3DB5-201749F9B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565F3-0606-F6F5-7018-E2E50D2108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9CFA09-F510-4FAA-B0FA-B7C1AECB98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29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0C931-EEFE-C3C9-3A25-B726AA5DF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4E3EE9-4C6F-2C21-F596-2C69CAD3C6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207259-E127-58AF-B809-AD56B30504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55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11B2F-1626-13F2-3DB5-201749F9B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565F3-0606-F6F5-7018-E2E50D2108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9CFA09-F510-4FAA-B0FA-B7C1AECB98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29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DE269-9B88-9F06-4DAD-D05952FA2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7FDF2-7B51-AFF0-9699-DF7366F0C9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61FF37-54B3-4AF3-C6CC-491B5A2548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64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76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D2115-1401-99E1-74AF-7A3015AA4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73D26B-5FA2-5A61-9271-02757BEA4C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7E68DB-6FFD-8DCD-751A-4CC135369A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640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086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C1FD3-7FDF-EDF7-6144-C892687A0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0A80E4-3B47-374D-25D6-33BFE98C3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741844-E100-9B6B-0A9A-B329BBB111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9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E113238-1CAB-4C6A-A678-99143F425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33391" y="818785"/>
            <a:ext cx="5325218" cy="52204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3AA54C-B41A-4181-8DB6-9F87728864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3E562-EEE6-4360-A210-DC9C36169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23BFE5-B6D0-4EB3-9EC8-FB4EAE649FD3}"/>
              </a:ext>
            </a:extLst>
          </p:cNvPr>
          <p:cNvSpPr/>
          <p:nvPr userDrawn="1"/>
        </p:nvSpPr>
        <p:spPr>
          <a:xfrm>
            <a:off x="0" y="6264938"/>
            <a:ext cx="12192000" cy="593062"/>
          </a:xfrm>
          <a:prstGeom prst="rect">
            <a:avLst/>
          </a:prstGeom>
          <a:solidFill>
            <a:srgbClr val="345065"/>
          </a:solidFill>
          <a:ln>
            <a:solidFill>
              <a:srgbClr val="3450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398E14-9CDF-4122-B4EF-D8153E0094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00818" y="6318038"/>
            <a:ext cx="3964516" cy="4979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069A6E3-FCB1-4CF9-ADE8-594B5C53F93C}"/>
              </a:ext>
            </a:extLst>
          </p:cNvPr>
          <p:cNvSpPr/>
          <p:nvPr userDrawn="1"/>
        </p:nvSpPr>
        <p:spPr>
          <a:xfrm>
            <a:off x="0" y="0"/>
            <a:ext cx="12192000" cy="381000"/>
          </a:xfrm>
          <a:prstGeom prst="rect">
            <a:avLst/>
          </a:prstGeom>
          <a:solidFill>
            <a:srgbClr val="345065"/>
          </a:solidFill>
          <a:ln>
            <a:solidFill>
              <a:srgbClr val="3450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37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7210B-E191-4294-9E9B-B074FFB2F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35F7F7-C459-4379-BD21-A81C7A4D1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0D6BD-C1A2-47B7-927B-EBAF8CAB4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4DFA7-0AD3-424E-A0F9-83FB7D0D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861D7-EFBD-4C74-97BE-24D4C9C17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1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AA2782-D1F2-4B75-9580-F6F316644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5C644E-2DBC-462F-A050-80B8F9C7C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B3186-5098-4E88-9E8C-7A443F225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196C5-DF68-4063-82EA-4A19E20A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F340D-44E3-4D06-B37A-AE2DD4D2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14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SA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C0258EF-E31C-4D9E-BA23-39E04DAF8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806621" y="1143000"/>
            <a:ext cx="4578759" cy="4572000"/>
          </a:xfrm>
          <a:prstGeom prst="rect">
            <a:avLst/>
          </a:prstGeom>
        </p:spPr>
      </p:pic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A8166784-FB7C-4275-9215-12A496045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64EB9D-E3AB-4ABF-B51E-6072C84A88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cap="small" baseline="0">
                <a:solidFill>
                  <a:srgbClr val="345065"/>
                </a:solidFill>
              </a:defRPr>
            </a:lvl1pPr>
          </a:lstStyle>
          <a:p>
            <a:r>
              <a:rPr lang="en-US" dirty="0"/>
              <a:t>Click to edit Title Slide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C1248-5182-42B7-95A4-7C18EC4DED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57600"/>
            <a:ext cx="9144000" cy="1600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cap="small" baseline="0">
                <a:solidFill>
                  <a:srgbClr val="2CA34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Title Slide subtitle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2098210-5F42-469B-8A46-3B82ACC39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6213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F428696E-6B16-4B0F-A35F-0B1BA82091AF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B9C2A3DB-D378-42A9-BD1C-EC5DF4AA45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title: OSERS Title and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3F86F-197B-46F2-B71E-6E5A8451397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143001"/>
            <a:ext cx="10972800" cy="4648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First Level</a:t>
            </a:r>
          </a:p>
          <a:p>
            <a:pPr lvl="1"/>
            <a:r>
              <a:rPr lang="en-US" dirty="0"/>
              <a:t>Click to edit Second level</a:t>
            </a:r>
          </a:p>
          <a:p>
            <a:pPr lvl="2"/>
            <a:r>
              <a:rPr lang="en-US" dirty="0"/>
              <a:t>Click to edit Third level</a:t>
            </a:r>
          </a:p>
          <a:p>
            <a:pPr lvl="3"/>
            <a:r>
              <a:rPr lang="en-US" dirty="0"/>
              <a:t>Click to edit Fourth level</a:t>
            </a:r>
          </a:p>
          <a:p>
            <a:pPr lvl="4"/>
            <a:r>
              <a:rPr lang="en-US" dirty="0"/>
              <a:t>Click to edit 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FD5C6B-7889-4339-8F75-3B4A510288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283871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RS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7806AD7D-BFE9-414B-A614-F152C75AEBF6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26D53A-FEC1-4E25-A2A6-4D10945FC2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10515600" cy="1719262"/>
          </a:xfrm>
          <a:prstGeom prst="rect">
            <a:avLst/>
          </a:prstGeom>
        </p:spPr>
        <p:txBody>
          <a:bodyPr anchor="b"/>
          <a:lstStyle>
            <a:lvl1pPr>
              <a:defRPr sz="4400">
                <a:solidFill>
                  <a:srgbClr val="345065"/>
                </a:solidFill>
              </a:defRPr>
            </a:lvl1pPr>
          </a:lstStyle>
          <a:p>
            <a:r>
              <a:rPr lang="en-US" dirty="0"/>
              <a:t>Click to edit Sub-Section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2D17F-89F4-403A-9B65-20F1F0EA63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57599"/>
            <a:ext cx="10515600" cy="2432051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2400">
                <a:solidFill>
                  <a:srgbClr val="2CA34E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Sub-Section subtitle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13B46FB-6684-4412-9BBD-5783BD5105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632912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 descr="Slide number">
            <a:extLst>
              <a:ext uri="{FF2B5EF4-FFF2-40B4-BE49-F238E27FC236}">
                <a16:creationId xmlns:a16="http://schemas.microsoft.com/office/drawing/2014/main" id="{2ED77C1F-80C1-4923-B2AF-605F242C8A14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4A52A0B-E7A9-42D3-8330-4705100E16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title: Two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60ADA-4614-45E3-A5BF-95629D7B64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38175" y="1143001"/>
            <a:ext cx="5381625" cy="45720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Content 1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CE599-7CBD-44DC-8DFC-6C6FAC6A3DD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143001"/>
            <a:ext cx="5410200" cy="45720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E5C1993-4689-4706-9605-191DB63D4FBF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63492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 descr="Slide number">
            <a:extLst>
              <a:ext uri="{FF2B5EF4-FFF2-40B4-BE49-F238E27FC236}">
                <a16:creationId xmlns:a16="http://schemas.microsoft.com/office/drawing/2014/main" id="{9598033F-3D57-4969-A39A-2525ADCE1D04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C7F6BC6-0A85-4C6D-B20F-0B41C7D177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title: Comparison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943C8-2E58-46B7-BB78-69936D29A65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8176" y="1167905"/>
            <a:ext cx="535781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Comparison 1 head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A34BC-A09D-42A2-BEE6-A2169B3B544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176" y="1991817"/>
            <a:ext cx="5357812" cy="36845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Comparison 1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C18036-3872-4576-9EA7-9CC17CDC1A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0612" y="1167905"/>
            <a:ext cx="5411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Comparison 2 head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7A7CF3-F993-4581-A10C-4E3B2216D44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0612" y="1991817"/>
            <a:ext cx="5411788" cy="36845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Comparison 2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C82069A-0BF2-4A27-A546-13D737801EF9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75587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 descr="Slide number">
            <a:extLst>
              <a:ext uri="{FF2B5EF4-FFF2-40B4-BE49-F238E27FC236}">
                <a16:creationId xmlns:a16="http://schemas.microsoft.com/office/drawing/2014/main" id="{4D9458F7-9707-486D-A49C-16642C40ED39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38FDDEB1-0D88-4419-8F6A-851C52DF9E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title: Blank Slide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8B569AB-A890-4AB0-A835-96F88CF06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52475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RS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 descr="Slide number">
            <a:extLst>
              <a:ext uri="{FF2B5EF4-FFF2-40B4-BE49-F238E27FC236}">
                <a16:creationId xmlns:a16="http://schemas.microsoft.com/office/drawing/2014/main" id="{4AF364BE-B342-4A94-9B81-AE140878C62F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BBC821-5A67-42D7-90A7-CA776B14C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23077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 descr="Slide number">
            <a:extLst>
              <a:ext uri="{FF2B5EF4-FFF2-40B4-BE49-F238E27FC236}">
                <a16:creationId xmlns:a16="http://schemas.microsoft.com/office/drawing/2014/main" id="{2AD3A5EF-E03C-426C-8D47-77888598FC73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A315C-57C9-42E3-8B89-F845F852E1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0080" y="0"/>
            <a:ext cx="10972800" cy="672111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457200" indent="0">
              <a:buNone/>
              <a:defRPr sz="4000">
                <a:solidFill>
                  <a:schemeClr val="bg1"/>
                </a:solidFill>
              </a:defRPr>
            </a:lvl2pPr>
            <a:lvl3pPr marL="914400" indent="0">
              <a:buNone/>
              <a:defRPr sz="4000">
                <a:solidFill>
                  <a:schemeClr val="bg1"/>
                </a:solidFill>
              </a:defRPr>
            </a:lvl3pPr>
            <a:lvl4pPr marL="1314450" indent="0">
              <a:buNone/>
              <a:defRPr sz="4000">
                <a:solidFill>
                  <a:schemeClr val="bg1"/>
                </a:solidFill>
              </a:defRPr>
            </a:lvl4pPr>
            <a:lvl5pPr marL="1600200" indent="0">
              <a:buNone/>
              <a:defRPr sz="4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Title: Caption and Content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A7CFC-5AFD-449A-AA6A-E3A1B413E7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8176" y="1143000"/>
            <a:ext cx="2714624" cy="47259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375A7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Caption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A3630-DA43-46D5-941C-DEA5A942F8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0" y="1143000"/>
            <a:ext cx="7545388" cy="4718050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2CA34E"/>
              </a:buClr>
              <a:defRPr sz="3200"/>
            </a:lvl1pPr>
            <a:lvl2pPr marL="685800" indent="-228600">
              <a:buClr>
                <a:srgbClr val="2CA34E"/>
              </a:buClr>
              <a:defRPr sz="2800"/>
            </a:lvl2pPr>
            <a:lvl3pPr>
              <a:buClr>
                <a:srgbClr val="2CA34E"/>
              </a:buClr>
              <a:defRPr sz="2400"/>
            </a:lvl3pPr>
            <a:lvl4pPr>
              <a:buClr>
                <a:srgbClr val="2CA34E"/>
              </a:buClr>
              <a:defRPr sz="2000"/>
            </a:lvl4pPr>
            <a:lvl5pPr>
              <a:buClr>
                <a:srgbClr val="2CA34E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Content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13C59D2-DDA6-4773-870C-E5B965F6DFE7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8049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878E-557B-467E-8685-98C989CE9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8E7D7-E342-4660-8E64-81D3147A1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2EFCB-2FB2-44F5-A18B-5C6C8CC6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DD501-F412-4785-A0AA-3E0656078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E3AED-EFBA-4259-B87B-2745400D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6194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SA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 descr="Slide number">
            <a:extLst>
              <a:ext uri="{FF2B5EF4-FFF2-40B4-BE49-F238E27FC236}">
                <a16:creationId xmlns:a16="http://schemas.microsoft.com/office/drawing/2014/main" id="{286CC856-5F3B-4541-B8B4-E7AF35261008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6B089B-8474-4A9D-81FB-4014BB9F3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2C506A"/>
                </a:solidFill>
              </a:defRPr>
            </a:lvl1pPr>
          </a:lstStyle>
          <a:p>
            <a:r>
              <a:rPr lang="en-US" dirty="0"/>
              <a:t>Click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A6967-2DC3-4055-96A7-39B922A326B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35829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2D8700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Caption text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79BEC0-E3C9-428E-A09E-7E38D7E17B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C96B4EC-B6A9-4E36-A5F3-8C896829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2217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0FE7388-91A7-4A33-96B0-6E59040A5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806621" y="1143000"/>
            <a:ext cx="4578759" cy="4572000"/>
          </a:xfrm>
          <a:prstGeom prst="rect">
            <a:avLst/>
          </a:prstGeom>
        </p:spPr>
      </p:pic>
      <p:sp>
        <p:nvSpPr>
          <p:cNvPr id="11" name="Slide Number Placeholder 5" descr="Slide number">
            <a:extLst>
              <a:ext uri="{FF2B5EF4-FFF2-40B4-BE49-F238E27FC236}">
                <a16:creationId xmlns:a16="http://schemas.microsoft.com/office/drawing/2014/main" id="{387F6CA9-995E-481A-8042-32332D351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6E18A5-FF83-466F-AAEB-502A8675691F}"/>
              </a:ext>
            </a:extLst>
          </p:cNvPr>
          <p:cNvSpPr txBox="1"/>
          <p:nvPr userDrawn="1"/>
        </p:nvSpPr>
        <p:spPr>
          <a:xfrm>
            <a:off x="580767" y="2286000"/>
            <a:ext cx="10972800" cy="110799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6600" dirty="0">
                <a:solidFill>
                  <a:srgbClr val="2D8700"/>
                </a:solidFill>
                <a:latin typeface="Century Gothic" panose="020B0502020202020204" pitchFamily="34" charset="0"/>
              </a:rPr>
              <a:t>RSA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52472D-2C37-4839-80EA-30713C149CA2}"/>
              </a:ext>
            </a:extLst>
          </p:cNvPr>
          <p:cNvSpPr txBox="1"/>
          <p:nvPr userDrawn="1"/>
        </p:nvSpPr>
        <p:spPr>
          <a:xfrm>
            <a:off x="609599" y="3429000"/>
            <a:ext cx="1097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Rehabilitation Services Administration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Office of Special Education and Rehabilitative Services</a:t>
            </a: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sz="18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U.S. Department of Education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BE9625-47CE-4753-A25E-07DFCF732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5634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End Slide,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0FE7388-91A7-4A33-96B0-6E59040A5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806621" y="1143000"/>
            <a:ext cx="4578759" cy="4572000"/>
          </a:xfrm>
          <a:prstGeom prst="rect">
            <a:avLst/>
          </a:prstGeom>
        </p:spPr>
      </p:pic>
      <p:sp>
        <p:nvSpPr>
          <p:cNvPr id="11" name="Slide Number Placeholder 5" descr="Slide number">
            <a:extLst>
              <a:ext uri="{FF2B5EF4-FFF2-40B4-BE49-F238E27FC236}">
                <a16:creationId xmlns:a16="http://schemas.microsoft.com/office/drawing/2014/main" id="{387F6CA9-995E-481A-8042-32332D351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E437DF-F50F-43BC-B8E3-3430A1EE5E2D}"/>
              </a:ext>
            </a:extLst>
          </p:cNvPr>
          <p:cNvSpPr txBox="1"/>
          <p:nvPr userDrawn="1"/>
        </p:nvSpPr>
        <p:spPr>
          <a:xfrm>
            <a:off x="580767" y="2286000"/>
            <a:ext cx="10972800" cy="110799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6600" dirty="0">
                <a:solidFill>
                  <a:srgbClr val="2D8700"/>
                </a:solidFill>
                <a:latin typeface="Century Gothic" panose="020B0502020202020204" pitchFamily="34" charset="0"/>
              </a:rPr>
              <a:t>RSA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C1CCB4-5E7E-4F47-94E1-5E14BF6A54E4}"/>
              </a:ext>
            </a:extLst>
          </p:cNvPr>
          <p:cNvSpPr txBox="1"/>
          <p:nvPr userDrawn="1"/>
        </p:nvSpPr>
        <p:spPr>
          <a:xfrm>
            <a:off x="609599" y="3429000"/>
            <a:ext cx="1097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Rehabilitation Services Administration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Office of Special Education and Rehabilitative Services</a:t>
            </a: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sz="18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U.S. Department of Education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AE739A-8E85-4E4A-9F6B-6E1070A2EFA6}"/>
              </a:ext>
            </a:extLst>
          </p:cNvPr>
          <p:cNvSpPr txBox="1"/>
          <p:nvPr userDrawn="1"/>
        </p:nvSpPr>
        <p:spPr>
          <a:xfrm>
            <a:off x="650789" y="4838708"/>
            <a:ext cx="10931610" cy="118494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1200"/>
              </a:spcBef>
              <a:buNone/>
              <a:tabLst>
                <a:tab pos="4799013" algn="r"/>
                <a:tab pos="5033963" algn="l"/>
              </a:tabLst>
            </a:pPr>
            <a:r>
              <a:rPr lang="en-US" sz="1400" b="1" dirty="0">
                <a:solidFill>
                  <a:srgbClr val="345065"/>
                </a:solidFill>
                <a:latin typeface="Century Gothic" panose="020B0502020202020204" pitchFamily="34" charset="0"/>
              </a:rPr>
              <a:t>	</a:t>
            </a:r>
            <a:r>
              <a:rPr lang="en-US" sz="1400" b="1" dirty="0">
                <a:solidFill>
                  <a:srgbClr val="215070"/>
                </a:solidFill>
                <a:latin typeface="Century Gothic" panose="020B0502020202020204" pitchFamily="34" charset="0"/>
              </a:rPr>
              <a:t>Home:</a:t>
            </a:r>
            <a:r>
              <a:rPr lang="en-US" sz="1400" dirty="0">
                <a:solidFill>
                  <a:srgbClr val="215070"/>
                </a:solidFill>
                <a:latin typeface="Century Gothic" panose="020B0502020202020204" pitchFamily="34" charset="0"/>
              </a:rPr>
              <a:t>	www.ed.gov/osers/rsa</a:t>
            </a:r>
          </a:p>
          <a:p>
            <a:pPr marL="0" indent="0" algn="l">
              <a:lnSpc>
                <a:spcPct val="100000"/>
              </a:lnSpc>
              <a:spcBef>
                <a:spcPts val="600"/>
              </a:spcBef>
              <a:buNone/>
              <a:tabLst>
                <a:tab pos="4799013" algn="r"/>
                <a:tab pos="5033963" algn="l"/>
              </a:tabLst>
            </a:pPr>
            <a:r>
              <a:rPr lang="en-US" sz="1400" dirty="0">
                <a:solidFill>
                  <a:srgbClr val="215070"/>
                </a:solidFill>
                <a:latin typeface="Century Gothic" panose="020B0502020202020204" pitchFamily="34" charset="0"/>
              </a:rPr>
              <a:t>	</a:t>
            </a:r>
            <a:r>
              <a:rPr lang="en-US" sz="1400" b="1" dirty="0">
                <a:solidFill>
                  <a:srgbClr val="215070"/>
                </a:solidFill>
                <a:latin typeface="Century Gothic" panose="020B0502020202020204" pitchFamily="34" charset="0"/>
              </a:rPr>
              <a:t>Blog:</a:t>
            </a:r>
            <a:r>
              <a:rPr lang="en-US" sz="1400" dirty="0">
                <a:solidFill>
                  <a:srgbClr val="215070"/>
                </a:solidFill>
                <a:latin typeface="Century Gothic" panose="020B0502020202020204" pitchFamily="34" charset="0"/>
              </a:rPr>
              <a:t>	https://sites.ed.gov/osers</a:t>
            </a:r>
          </a:p>
          <a:p>
            <a:pPr marL="0" indent="0" algn="l">
              <a:lnSpc>
                <a:spcPct val="100000"/>
              </a:lnSpc>
              <a:spcBef>
                <a:spcPts val="600"/>
              </a:spcBef>
              <a:buNone/>
              <a:tabLst>
                <a:tab pos="4799013" algn="r"/>
                <a:tab pos="5033963" algn="l"/>
              </a:tabLst>
            </a:pPr>
            <a:r>
              <a:rPr lang="en-US" sz="1400" dirty="0">
                <a:solidFill>
                  <a:srgbClr val="215070"/>
                </a:solidFill>
                <a:latin typeface="Century Gothic" panose="020B0502020202020204" pitchFamily="34" charset="0"/>
              </a:rPr>
              <a:t>	</a:t>
            </a:r>
            <a:r>
              <a:rPr lang="en-US" sz="1400" b="1" dirty="0">
                <a:solidFill>
                  <a:srgbClr val="215070"/>
                </a:solidFill>
                <a:latin typeface="Century Gothic" panose="020B0502020202020204" pitchFamily="34" charset="0"/>
              </a:rPr>
              <a:t>Twitter:</a:t>
            </a:r>
            <a:r>
              <a:rPr lang="en-US" sz="1400" dirty="0">
                <a:solidFill>
                  <a:srgbClr val="215070"/>
                </a:solidFill>
                <a:latin typeface="Century Gothic" panose="020B0502020202020204" pitchFamily="34" charset="0"/>
              </a:rPr>
              <a:t>	https://twitter.com/ED_Sped_Rehab</a:t>
            </a:r>
          </a:p>
          <a:p>
            <a:pPr marL="0" indent="0">
              <a:spcBef>
                <a:spcPts val="600"/>
              </a:spcBef>
              <a:buNone/>
              <a:tabLst>
                <a:tab pos="4799013" algn="r"/>
                <a:tab pos="5033963" algn="l"/>
              </a:tabLst>
            </a:pPr>
            <a:r>
              <a:rPr lang="en-US" sz="1400" dirty="0">
                <a:solidFill>
                  <a:srgbClr val="215070"/>
                </a:solidFill>
                <a:latin typeface="Century Gothic" panose="020B0502020202020204" pitchFamily="34" charset="0"/>
              </a:rPr>
              <a:t>	</a:t>
            </a:r>
            <a:r>
              <a:rPr lang="en-US" sz="1400" b="1" dirty="0">
                <a:solidFill>
                  <a:srgbClr val="215070"/>
                </a:solidFill>
                <a:latin typeface="Century Gothic" panose="020B0502020202020204" pitchFamily="34" charset="0"/>
              </a:rPr>
              <a:t>YouTube</a:t>
            </a:r>
            <a:r>
              <a:rPr lang="en-US" sz="1400" dirty="0">
                <a:solidFill>
                  <a:srgbClr val="215070"/>
                </a:solidFill>
                <a:latin typeface="Century Gothic" panose="020B0502020202020204" pitchFamily="34" charset="0"/>
              </a:rPr>
              <a:t>:	www.youtube.com/c/OSERS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BE9625-47CE-4753-A25E-07DFCF732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58359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SA End Slide, Edi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0FE7388-91A7-4A33-96B0-6E59040A5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806621" y="1143000"/>
            <a:ext cx="4578759" cy="4572000"/>
          </a:xfrm>
          <a:prstGeom prst="rect">
            <a:avLst/>
          </a:prstGeom>
        </p:spPr>
      </p:pic>
      <p:sp>
        <p:nvSpPr>
          <p:cNvPr id="11" name="Slide Number Placeholder 5" descr="Slide number">
            <a:extLst>
              <a:ext uri="{FF2B5EF4-FFF2-40B4-BE49-F238E27FC236}">
                <a16:creationId xmlns:a16="http://schemas.microsoft.com/office/drawing/2014/main" id="{387F6CA9-995E-481A-8042-32332D351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B7D111-6E89-43EC-BF9F-638E130987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71599" y="2514600"/>
            <a:ext cx="9448800" cy="914400"/>
          </a:xfrm>
        </p:spPr>
        <p:txBody>
          <a:bodyPr anchor="b">
            <a:normAutofit/>
          </a:bodyPr>
          <a:lstStyle>
            <a:lvl1pPr marL="0" indent="0" algn="ctr">
              <a:buNone/>
              <a:defRPr sz="4800">
                <a:solidFill>
                  <a:srgbClr val="00871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E5EC69-1945-4270-A74C-D1C5FC8ECF26}"/>
              </a:ext>
            </a:extLst>
          </p:cNvPr>
          <p:cNvSpPr txBox="1"/>
          <p:nvPr userDrawn="1"/>
        </p:nvSpPr>
        <p:spPr>
          <a:xfrm>
            <a:off x="609599" y="3429000"/>
            <a:ext cx="1097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Rehabilitation Services Administration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Office of Special Education and Rehabilitative Services</a:t>
            </a: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sz="1800" cap="small" baseline="0" dirty="0">
                <a:solidFill>
                  <a:srgbClr val="2C506A"/>
                </a:solidFill>
                <a:latin typeface="Century Gothic" panose="020B0502020202020204" pitchFamily="34" charset="0"/>
              </a:rPr>
              <a:t>U.S. Department of Education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BE9625-47CE-4753-A25E-07DFCF732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12565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A0C3F-CFB2-42FB-B4D6-3A004AE49F5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062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649D7-588C-4645-80F1-9E78C54D9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D904A-CBDB-4469-8690-66AE4715E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CAD07-7710-4797-AF1F-F2F63C40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55B17-314F-4A76-BDF5-9E8B72BFF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A61F8-D084-4D2F-9BD0-C7478109F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38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168E6-51A5-4DCD-8EEA-2435698A0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96A8D-18D2-4943-A1A3-0E2472D491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09E41-659F-4310-B2F8-5A1685DD1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3BBA1-1B7B-46B3-9024-BBB50BDAE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A3D6B-D577-4504-B9BA-8C8427FB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894EE-A544-4303-8A67-0764FD99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6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56192-21C2-46C9-91DE-4344713EE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06120-B283-4431-A712-30318F64D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5D10D-BC6C-4B43-B79B-B56CD4CFC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FB2A99-8183-4A15-841C-F2C1039A33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2FF4DE-D5B4-410B-A54C-73BA93587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C99C94-1C5B-4897-8E41-0C7BC9C80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9EEAAC-97D3-4AAC-989B-2864BF4E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5913E7-BFDE-48D0-BFBF-2242CFB11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1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10C9-1C35-44F9-BE26-9F8733A03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D51E2-83B4-452A-8DBE-EC9E18F95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6EAC5E-81EF-4095-B5DE-FA508B591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00A7C3-9B11-4481-9978-FD8BE74C7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37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21FE0-2F51-4EC6-9096-CC37C4DA8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0E43BD-1644-4DBB-AB4C-F9B7F79F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B40B-39CA-4895-A410-00E6B69F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73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1F9DF-6DAD-4354-9D1F-8FE973F02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E6DEB-B658-4981-A9F1-8B4CED9BC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7D92BE-4DFC-4BF3-BE77-FC3E1A640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585A4-1458-465D-AB4E-70EC4914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8A899-C082-4AD5-84C5-418A5DDAE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6980A-2A45-489E-9748-800FE685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2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6C785-09EF-4B9F-B854-C47751C83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B85FE7-FA5A-4F45-8E4D-5B45FD3F9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087B2-4A0F-43CA-9F33-289A43218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2BAA0-0031-4A6E-92C5-8C6793E9E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9A60D-E63F-4195-B8EC-BEB3BDA30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6673E-14C4-4B42-AC33-4A91B6055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295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E598F4-5606-4580-B019-34728317B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3CAEC-7459-4BAF-92E9-813331428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8E09B-6BED-4202-BAC9-08FC2F0022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F1795-C576-491F-A619-62066713F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99B69-65B9-4D79-B89C-C54EAB893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5090-A1EB-4E96-AB6F-90B8521515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74B0BA-8405-4753-B0DE-D1D5CF79D586}"/>
              </a:ext>
            </a:extLst>
          </p:cNvPr>
          <p:cNvSpPr/>
          <p:nvPr userDrawn="1"/>
        </p:nvSpPr>
        <p:spPr>
          <a:xfrm>
            <a:off x="0" y="6264938"/>
            <a:ext cx="12192000" cy="593062"/>
          </a:xfrm>
          <a:prstGeom prst="rect">
            <a:avLst/>
          </a:prstGeom>
          <a:solidFill>
            <a:srgbClr val="345065"/>
          </a:solidFill>
          <a:ln>
            <a:solidFill>
              <a:srgbClr val="3450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932913-B85D-4D69-8202-DA3C29EB03F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00818" y="6318038"/>
            <a:ext cx="3964516" cy="4979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44B7A19-5C09-40D5-A10F-9F362477A7A4}"/>
              </a:ext>
            </a:extLst>
          </p:cNvPr>
          <p:cNvSpPr/>
          <p:nvPr userDrawn="1"/>
        </p:nvSpPr>
        <p:spPr>
          <a:xfrm>
            <a:off x="0" y="0"/>
            <a:ext cx="12192000" cy="381000"/>
          </a:xfrm>
          <a:prstGeom prst="rect">
            <a:avLst/>
          </a:prstGeom>
          <a:solidFill>
            <a:srgbClr val="345065"/>
          </a:solidFill>
          <a:ln>
            <a:solidFill>
              <a:srgbClr val="3450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1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eader Box">
            <a:extLst>
              <a:ext uri="{FF2B5EF4-FFF2-40B4-BE49-F238E27FC236}">
                <a16:creationId xmlns:a16="http://schemas.microsoft.com/office/drawing/2014/main" id="{E7907DA4-0FAD-434F-8C7E-2AE42D528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3360" y="1"/>
            <a:ext cx="12195359" cy="685800"/>
          </a:xfrm>
          <a:prstGeom prst="rect">
            <a:avLst/>
          </a:prstGeom>
          <a:solidFill>
            <a:srgbClr val="3450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Footer Box">
            <a:extLst>
              <a:ext uri="{FF2B5EF4-FFF2-40B4-BE49-F238E27FC236}">
                <a16:creationId xmlns:a16="http://schemas.microsoft.com/office/drawing/2014/main" id="{568199A8-B750-45E3-AB01-9FE9206C0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3361" y="6172200"/>
            <a:ext cx="12195359" cy="685800"/>
          </a:xfrm>
          <a:prstGeom prst="rect">
            <a:avLst/>
          </a:prstGeom>
          <a:solidFill>
            <a:srgbClr val="3450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E49EC88-9138-4440-8FA2-253B6542AF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955" r="4954"/>
          <a:stretch/>
        </p:blipFill>
        <p:spPr>
          <a:xfrm>
            <a:off x="10695803" y="148883"/>
            <a:ext cx="1371601" cy="411480"/>
          </a:xfrm>
          <a:prstGeom prst="rect">
            <a:avLst/>
          </a:prstGeom>
        </p:spPr>
      </p:pic>
      <p:sp>
        <p:nvSpPr>
          <p:cNvPr id="16" name="Slide Number Placeholder 5" descr="Slide number">
            <a:extLst>
              <a:ext uri="{FF2B5EF4-FFF2-40B4-BE49-F238E27FC236}">
                <a16:creationId xmlns:a16="http://schemas.microsoft.com/office/drawing/2014/main" id="{6671BBBF-DB32-41B6-98AC-B5A2F6925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FB0DF862-988D-47B3-98A2-64A6895C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3FA57E29-B688-45F6-91D1-FCD6B0D66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789" y="1143000"/>
            <a:ext cx="10931611" cy="4572000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3585716-BF6D-48B6-888E-CED9ABDBC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8" name="ED Seal">
            <a:extLst>
              <a:ext uri="{FF2B5EF4-FFF2-40B4-BE49-F238E27FC236}">
                <a16:creationId xmlns:a16="http://schemas.microsoft.com/office/drawing/2014/main" id="{A01ACA3F-BD12-49B8-8EFD-BDBCDC75C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7998" y="6241185"/>
            <a:ext cx="548637" cy="547827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0280D4FB-3891-4974-B82E-C47C48CE5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936292" y="6321441"/>
            <a:ext cx="4408172" cy="457200"/>
            <a:chOff x="6936292" y="6321441"/>
            <a:chExt cx="4408172" cy="457200"/>
          </a:xfrm>
        </p:grpSpPr>
        <p:sp>
          <p:nvSpPr>
            <p:cNvPr id="20" name="Footer Placeholder 4">
              <a:extLst>
                <a:ext uri="{FF2B5EF4-FFF2-40B4-BE49-F238E27FC236}">
                  <a16:creationId xmlns:a16="http://schemas.microsoft.com/office/drawing/2014/main" id="{9606314B-432E-426C-89F3-41A44AD254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984524" y="6348113"/>
              <a:ext cx="3359940" cy="3657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lIns="45720" tIns="0" rIns="45720" bIns="0" rtlCol="0" anchor="ctr" anchorCtr="0"/>
            <a:lstStyle>
              <a:defPPr>
                <a:defRPr lang="en-US"/>
              </a:defPPr>
              <a:lvl1pPr marL="0" algn="l" defTabSz="457200" rtl="0" eaLnBrk="1" latinLnBrk="0" hangingPunct="1">
                <a:lnSpc>
                  <a:spcPct val="100000"/>
                </a:lnSpc>
                <a:defRPr sz="1000" b="1" i="0" kern="0" cap="small" spc="20" baseline="0">
                  <a:solidFill>
                    <a:schemeClr val="bg1"/>
                  </a:solidFill>
                  <a:latin typeface="Century Gothic" panose="020B0502020202020204" pitchFamily="34" charset="0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/>
                <a:t>Rehabilitation Services Administration</a:t>
              </a:r>
            </a:p>
            <a:p>
              <a:r>
                <a:rPr lang="en-US" b="0" dirty="0"/>
                <a:t>Office of Special Education and Rehabilitative Services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B6F0B4F-B086-41DB-94DA-4D5A42F8C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936057" y="6341282"/>
              <a:ext cx="0" cy="365760"/>
            </a:xfrm>
            <a:prstGeom prst="line">
              <a:avLst/>
            </a:prstGeom>
            <a:ln w="19050" cap="rnd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 descr="OSERS">
              <a:extLst>
                <a:ext uri="{FF2B5EF4-FFF2-40B4-BE49-F238E27FC236}">
                  <a16:creationId xmlns:a16="http://schemas.microsoft.com/office/drawing/2014/main" id="{41984953-4B21-40EC-B279-3D0B99EC77BC}"/>
                </a:ext>
              </a:extLst>
            </p:cNvPr>
            <p:cNvSpPr txBox="1"/>
            <p:nvPr userDrawn="1"/>
          </p:nvSpPr>
          <p:spPr>
            <a:xfrm>
              <a:off x="6936292" y="6321441"/>
              <a:ext cx="914401" cy="4572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r">
                <a:lnSpc>
                  <a:spcPct val="85000"/>
                </a:lnSpc>
              </a:pPr>
              <a:r>
                <a:rPr lang="en-US" sz="3600" b="0" spc="0" baseline="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RSA</a:t>
              </a:r>
              <a:endParaRPr lang="en-US" sz="3200" b="0" spc="0" baseline="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2543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ransition>
    <p:fad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2400"/>
        </a:spcBef>
        <a:buClr>
          <a:srgbClr val="6EC940"/>
        </a:buClr>
        <a:buFont typeface="Wingdings 3" panose="05040102010807070707" pitchFamily="18" charset="2"/>
        <a:buChar char=""/>
        <a:defRPr sz="28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1200"/>
        </a:spcBef>
        <a:buClr>
          <a:srgbClr val="6EC940"/>
        </a:buClr>
        <a:buFont typeface="Arial" panose="020B0604020202020204" pitchFamily="34" charset="0"/>
        <a:buChar char="•"/>
        <a:defRPr sz="24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2pPr>
      <a:lvl3pPr marL="1085850" indent="-171450" algn="l" defTabSz="914400" rtl="0" eaLnBrk="1" latinLnBrk="0" hangingPunct="1">
        <a:lnSpc>
          <a:spcPct val="100000"/>
        </a:lnSpc>
        <a:spcBef>
          <a:spcPts val="600"/>
        </a:spcBef>
        <a:buClr>
          <a:srgbClr val="6EC940"/>
        </a:buClr>
        <a:buFont typeface="Arial" panose="020B0604020202020204" pitchFamily="34" charset="0"/>
        <a:buChar char="•"/>
        <a:defRPr sz="20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3pPr>
      <a:lvl4pPr marL="1485900" indent="-171450" algn="l" defTabSz="914400" rtl="0" eaLnBrk="1" latinLnBrk="0" hangingPunct="1">
        <a:lnSpc>
          <a:spcPct val="100000"/>
        </a:lnSpc>
        <a:spcBef>
          <a:spcPts val="600"/>
        </a:spcBef>
        <a:buClr>
          <a:srgbClr val="6EC940"/>
        </a:buClr>
        <a:buFont typeface="Arial" panose="020B0604020202020204" pitchFamily="34" charset="0"/>
        <a:buChar char="•"/>
        <a:defRPr sz="18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4pPr>
      <a:lvl5pPr marL="1771650" indent="-171450" algn="l" defTabSz="914400" rtl="0" eaLnBrk="1" latinLnBrk="0" hangingPunct="1">
        <a:lnSpc>
          <a:spcPct val="100000"/>
        </a:lnSpc>
        <a:spcBef>
          <a:spcPts val="600"/>
        </a:spcBef>
        <a:buClr>
          <a:srgbClr val="6EC940"/>
        </a:buClr>
        <a:buFont typeface="Arial" panose="020B0604020202020204" pitchFamily="34" charset="0"/>
        <a:buChar char="•"/>
        <a:defRPr sz="18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sa.ed.gov/whats-new" TargetMode="External"/><Relationship Id="rId7" Type="http://schemas.openxmlformats.org/officeDocument/2006/relationships/hyperlink" Target="https://rsa.ed.gov/performance/contact-rsa-data-unit" TargetMode="External"/><Relationship Id="rId2" Type="http://schemas.openxmlformats.org/officeDocument/2006/relationships/hyperlink" Target="https://rsa.ed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sa.ed.gov/about/people/state-teams" TargetMode="External"/><Relationship Id="rId5" Type="http://schemas.openxmlformats.org/officeDocument/2006/relationships/hyperlink" Target="https://rsa.ed.gov/about/people/state-liaisons" TargetMode="External"/><Relationship Id="rId4" Type="http://schemas.openxmlformats.org/officeDocument/2006/relationships/hyperlink" Target="https://rsa.ed.gov/success-stori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rtac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sa.ed.gov/sites/default/files/whats-new/PY24-ReviewTables-Final.xls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sa.ed.gov/sites/default/files/programs/vr/PY26-27_RSANegotiationsTool_p.xlsx" TargetMode="External"/><Relationship Id="rId5" Type="http://schemas.openxmlformats.org/officeDocument/2006/relationships/hyperlink" Target="https://www.dol.gov/agencies/eta/performance/results/assessments" TargetMode="External"/><Relationship Id="rId4" Type="http://schemas.openxmlformats.org/officeDocument/2006/relationships/hyperlink" Target="https://rsa.ed.gov/sites/default/files/programs/vr/PerformanceAssessment/PY2024-VRProgram-WIOAPerformanceAssessmentResults.xlsx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B2DBE-3E8D-46B7-AE3A-FC6069AC4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31097" y="-357629"/>
            <a:ext cx="12474050" cy="3526972"/>
          </a:xfrm>
        </p:spPr>
        <p:txBody>
          <a:bodyPr>
            <a:normAutofit/>
          </a:bodyPr>
          <a:lstStyle/>
          <a:p>
            <a:br>
              <a:rPr lang="en-US" sz="115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</a:br>
            <a:r>
              <a:rPr lang="en-US" sz="5400" b="1" dirty="0">
                <a:latin typeface="Century Gothic" panose="020B0502020202020204" pitchFamily="34" charset="0"/>
                <a:ea typeface="Calibri" panose="020F0502020204030204" pitchFamily="34" charset="0"/>
              </a:rPr>
              <a:t>RSA Updates</a:t>
            </a:r>
            <a:endParaRPr lang="en-US" sz="11500" b="1" dirty="0"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075310-4AEC-48F1-A310-53F988954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3928" y="3275094"/>
            <a:ext cx="9144000" cy="1655762"/>
          </a:xfrm>
        </p:spPr>
        <p:txBody>
          <a:bodyPr>
            <a:norm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NCSAB Spring Conference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latin typeface="Century Gothic" panose="020B050202020202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entury Gothic" panose="020B0502020202020204" pitchFamily="34" charset="0"/>
              </a:rPr>
              <a:t>April 1, 2026</a:t>
            </a:r>
          </a:p>
        </p:txBody>
      </p:sp>
    </p:spTree>
    <p:extLst>
      <p:ext uri="{BB962C8B-B14F-4D97-AF65-F5344CB8AC3E}">
        <p14:creationId xmlns:p14="http://schemas.microsoft.com/office/powerpoint/2010/main" val="2072532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5D454D17-28C3-B7EF-9254-DF0784D6E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" y="409762"/>
            <a:ext cx="11832336" cy="876114"/>
          </a:xfrm>
        </p:spPr>
        <p:txBody>
          <a:bodyPr>
            <a:no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PY24 Outcome Comparison by Program Type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30C3C30-1B33-4DD2-A825-709946630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738458"/>
              </p:ext>
            </p:extLst>
          </p:nvPr>
        </p:nvGraphicFramePr>
        <p:xfrm>
          <a:off x="504089" y="1633013"/>
          <a:ext cx="11125200" cy="4060957"/>
        </p:xfrm>
        <a:graphic>
          <a:graphicData uri="http://schemas.openxmlformats.org/drawingml/2006/table">
            <a:tbl>
              <a:tblPr firstRow="1">
                <a:tableStyleId>{3B4B98B0-60AC-42C2-AFA5-B58CD77FA1E5}</a:tableStyleId>
              </a:tblPr>
              <a:tblGrid>
                <a:gridCol w="4574903">
                  <a:extLst>
                    <a:ext uri="{9D8B030D-6E8A-4147-A177-3AD203B41FA5}">
                      <a16:colId xmlns:a16="http://schemas.microsoft.com/office/drawing/2014/main" val="1308846527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2494771485"/>
                    </a:ext>
                  </a:extLst>
                </a:gridCol>
                <a:gridCol w="2326640">
                  <a:extLst>
                    <a:ext uri="{9D8B030D-6E8A-4147-A177-3AD203B41FA5}">
                      <a16:colId xmlns:a16="http://schemas.microsoft.com/office/drawing/2014/main" val="2901414470"/>
                    </a:ext>
                  </a:extLst>
                </a:gridCol>
                <a:gridCol w="2130697">
                  <a:extLst>
                    <a:ext uri="{9D8B030D-6E8A-4147-A177-3AD203B41FA5}">
                      <a16:colId xmlns:a16="http://schemas.microsoft.com/office/drawing/2014/main" val="3132052433"/>
                    </a:ext>
                  </a:extLst>
                </a:gridCol>
              </a:tblGrid>
              <a:tr h="678919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Century Gothic" panose="020B0502020202020204" pitchFamily="34" charset="0"/>
                        </a:rPr>
                        <a:t> PY 24 National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PY 24 General Agencies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PY 24 Blind Agencies</a:t>
                      </a:r>
                      <a:endParaRPr lang="en-US" sz="22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52462509"/>
                  </a:ext>
                </a:extLst>
              </a:tr>
              <a:tr h="713218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  <a:latin typeface="Century Gothic" panose="020B0502020202020204" pitchFamily="34" charset="0"/>
                        </a:rPr>
                        <a:t>Measurable Skill Gains Rate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Century Gothic" panose="020B0502020202020204" pitchFamily="34" charset="0"/>
                        </a:rPr>
                        <a:t>52%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Century Gothic" panose="020B0502020202020204" pitchFamily="34" charset="0"/>
                        </a:rPr>
                        <a:t>57%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effectLst/>
                          <a:latin typeface="Century Gothic" panose="020B0502020202020204" pitchFamily="34" charset="0"/>
                        </a:rPr>
                        <a:t>48%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7358682"/>
                  </a:ext>
                </a:extLst>
              </a:tr>
              <a:tr h="66720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Employment Rate Q2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Century Gothic" panose="020B0502020202020204" pitchFamily="34" charset="0"/>
                        </a:rPr>
                        <a:t>54%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effectLst/>
                          <a:latin typeface="Century Gothic" panose="020B0502020202020204" pitchFamily="34" charset="0"/>
                        </a:rPr>
                        <a:t>47%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44998"/>
                  </a:ext>
                </a:extLst>
              </a:tr>
              <a:tr h="66720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Median Earnings Q2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$5,331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$5,419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$7,993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0702844"/>
                  </a:ext>
                </a:extLst>
              </a:tr>
              <a:tr h="66720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Employment Rate Q4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54%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40%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380827"/>
                  </a:ext>
                </a:extLst>
              </a:tr>
              <a:tr h="66720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Credential Attainment Rate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38%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47%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2708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669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19FE5-7DC0-BB51-BE64-8CAAB9758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65CB7B40-9980-7FAA-0720-D9D3FB03C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" y="409762"/>
            <a:ext cx="11832336" cy="876114"/>
          </a:xfrm>
        </p:spPr>
        <p:txBody>
          <a:bodyPr>
            <a:no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PY24 Employment at Exit – Missing from UI Data?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6CEFFC0-5E35-D005-CCAD-EC857AA95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113388"/>
              </p:ext>
            </p:extLst>
          </p:nvPr>
        </p:nvGraphicFramePr>
        <p:xfrm>
          <a:off x="472439" y="1578769"/>
          <a:ext cx="11166190" cy="4308320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7526049">
                  <a:extLst>
                    <a:ext uri="{9D8B030D-6E8A-4147-A177-3AD203B41FA5}">
                      <a16:colId xmlns:a16="http://schemas.microsoft.com/office/drawing/2014/main" val="3456835169"/>
                    </a:ext>
                  </a:extLst>
                </a:gridCol>
                <a:gridCol w="1637218">
                  <a:extLst>
                    <a:ext uri="{9D8B030D-6E8A-4147-A177-3AD203B41FA5}">
                      <a16:colId xmlns:a16="http://schemas.microsoft.com/office/drawing/2014/main" val="178335955"/>
                    </a:ext>
                  </a:extLst>
                </a:gridCol>
                <a:gridCol w="2002923">
                  <a:extLst>
                    <a:ext uri="{9D8B030D-6E8A-4147-A177-3AD203B41FA5}">
                      <a16:colId xmlns:a16="http://schemas.microsoft.com/office/drawing/2014/main" val="2387470176"/>
                    </a:ext>
                  </a:extLst>
                </a:gridCol>
              </a:tblGrid>
              <a:tr h="733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r>
                        <a:rPr lang="en-US" sz="2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Employment Outcome at Exit</a:t>
                      </a:r>
                      <a:endParaRPr lang="en-US" sz="2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dirty="0">
                          <a:effectLst/>
                          <a:latin typeface="Century Gothic" panose="020B0502020202020204" pitchFamily="34" charset="0"/>
                        </a:rPr>
                        <a:t>PY 24 National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dirty="0">
                          <a:effectLst/>
                          <a:latin typeface="Century Gothic" panose="020B0502020202020204" pitchFamily="34" charset="0"/>
                        </a:rPr>
                        <a:t>PY 24 Blind Agencies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94070546"/>
                  </a:ext>
                </a:extLst>
              </a:tr>
              <a:tr h="5684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Competitive Integrated Employment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85.6%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  <a:latin typeface="Century Gothic" panose="020B0502020202020204" pitchFamily="34" charset="0"/>
                        </a:rPr>
                        <a:t>88.9%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4602239"/>
                  </a:ext>
                </a:extLst>
              </a:tr>
              <a:tr h="5684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Self-Employment (except BEP)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2.1%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7.5%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908419"/>
                  </a:ext>
                </a:extLst>
              </a:tr>
              <a:tr h="5684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  <a:latin typeface="Century Gothic" panose="020B0502020202020204" pitchFamily="34" charset="0"/>
                        </a:rPr>
                        <a:t>Randolph-Sheppard Business Enterprise Program (BEP)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0.0%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1.8%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198444"/>
                  </a:ext>
                </a:extLst>
              </a:tr>
              <a:tr h="5684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State Agency-managed Business Enterprise Program (BEP):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  <a:latin typeface="Century Gothic" panose="020B0502020202020204" pitchFamily="34" charset="0"/>
                        </a:rPr>
                        <a:t>0.0%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0.3%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371773"/>
                  </a:ext>
                </a:extLst>
              </a:tr>
              <a:tr h="733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  <a:latin typeface="Century Gothic" panose="020B0502020202020204" pitchFamily="34" charset="0"/>
                        </a:rPr>
                        <a:t>Supported Employment in Competitive Integrated Employment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  <a:latin typeface="Century Gothic" panose="020B0502020202020204" pitchFamily="34" charset="0"/>
                        </a:rPr>
                        <a:t>12.2%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1.5%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6767693"/>
                  </a:ext>
                </a:extLst>
              </a:tr>
              <a:tr h="5684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  <a:latin typeface="Century Gothic" panose="020B0502020202020204" pitchFamily="34" charset="0"/>
                        </a:rPr>
                        <a:t>Supported Employment on Short-term Basis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0.0%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 0.0%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0250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288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D5F4A-7B0E-AF97-AB51-2943A665C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153BC3A7-1D65-4D9B-83E6-AB5691BB7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" y="409762"/>
            <a:ext cx="11972544" cy="876114"/>
          </a:xfrm>
        </p:spPr>
        <p:txBody>
          <a:bodyPr>
            <a:no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Comparative Outcomes – PY24 Blind Agencies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5BBE32-4B5F-D018-E89F-6DDAA963B7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188362"/>
              </p:ext>
            </p:extLst>
          </p:nvPr>
        </p:nvGraphicFramePr>
        <p:xfrm>
          <a:off x="299621" y="1163781"/>
          <a:ext cx="11592760" cy="5109206"/>
        </p:xfrm>
        <a:graphic>
          <a:graphicData uri="http://schemas.openxmlformats.org/drawingml/2006/table">
            <a:tbl>
              <a:tblPr firstRow="1"/>
              <a:tblGrid>
                <a:gridCol w="1512863">
                  <a:extLst>
                    <a:ext uri="{9D8B030D-6E8A-4147-A177-3AD203B41FA5}">
                      <a16:colId xmlns:a16="http://schemas.microsoft.com/office/drawing/2014/main" val="2620359470"/>
                    </a:ext>
                  </a:extLst>
                </a:gridCol>
                <a:gridCol w="844390">
                  <a:extLst>
                    <a:ext uri="{9D8B030D-6E8A-4147-A177-3AD203B41FA5}">
                      <a16:colId xmlns:a16="http://schemas.microsoft.com/office/drawing/2014/main" val="959732856"/>
                    </a:ext>
                  </a:extLst>
                </a:gridCol>
                <a:gridCol w="246281">
                  <a:extLst>
                    <a:ext uri="{9D8B030D-6E8A-4147-A177-3AD203B41FA5}">
                      <a16:colId xmlns:a16="http://schemas.microsoft.com/office/drawing/2014/main" val="1346883896"/>
                    </a:ext>
                  </a:extLst>
                </a:gridCol>
                <a:gridCol w="1134647">
                  <a:extLst>
                    <a:ext uri="{9D8B030D-6E8A-4147-A177-3AD203B41FA5}">
                      <a16:colId xmlns:a16="http://schemas.microsoft.com/office/drawing/2014/main" val="2416626657"/>
                    </a:ext>
                  </a:extLst>
                </a:gridCol>
                <a:gridCol w="562926">
                  <a:extLst>
                    <a:ext uri="{9D8B030D-6E8A-4147-A177-3AD203B41FA5}">
                      <a16:colId xmlns:a16="http://schemas.microsoft.com/office/drawing/2014/main" val="3168219659"/>
                    </a:ext>
                  </a:extLst>
                </a:gridCol>
                <a:gridCol w="246281">
                  <a:extLst>
                    <a:ext uri="{9D8B030D-6E8A-4147-A177-3AD203B41FA5}">
                      <a16:colId xmlns:a16="http://schemas.microsoft.com/office/drawing/2014/main" val="1657546227"/>
                    </a:ext>
                  </a:extLst>
                </a:gridCol>
                <a:gridCol w="1731921">
                  <a:extLst>
                    <a:ext uri="{9D8B030D-6E8A-4147-A177-3AD203B41FA5}">
                      <a16:colId xmlns:a16="http://schemas.microsoft.com/office/drawing/2014/main" val="3687962972"/>
                    </a:ext>
                  </a:extLst>
                </a:gridCol>
                <a:gridCol w="807522">
                  <a:extLst>
                    <a:ext uri="{9D8B030D-6E8A-4147-A177-3AD203B41FA5}">
                      <a16:colId xmlns:a16="http://schemas.microsoft.com/office/drawing/2014/main" val="195902495"/>
                    </a:ext>
                  </a:extLst>
                </a:gridCol>
                <a:gridCol w="285008">
                  <a:extLst>
                    <a:ext uri="{9D8B030D-6E8A-4147-A177-3AD203B41FA5}">
                      <a16:colId xmlns:a16="http://schemas.microsoft.com/office/drawing/2014/main" val="3969532869"/>
                    </a:ext>
                  </a:extLst>
                </a:gridCol>
                <a:gridCol w="1661366">
                  <a:extLst>
                    <a:ext uri="{9D8B030D-6E8A-4147-A177-3AD203B41FA5}">
                      <a16:colId xmlns:a16="http://schemas.microsoft.com/office/drawing/2014/main" val="3805033780"/>
                    </a:ext>
                  </a:extLst>
                </a:gridCol>
                <a:gridCol w="562926">
                  <a:extLst>
                    <a:ext uri="{9D8B030D-6E8A-4147-A177-3AD203B41FA5}">
                      <a16:colId xmlns:a16="http://schemas.microsoft.com/office/drawing/2014/main" val="1573937061"/>
                    </a:ext>
                  </a:extLst>
                </a:gridCol>
                <a:gridCol w="246281">
                  <a:extLst>
                    <a:ext uri="{9D8B030D-6E8A-4147-A177-3AD203B41FA5}">
                      <a16:colId xmlns:a16="http://schemas.microsoft.com/office/drawing/2014/main" val="1458850127"/>
                    </a:ext>
                  </a:extLst>
                </a:gridCol>
                <a:gridCol w="1187422">
                  <a:extLst>
                    <a:ext uri="{9D8B030D-6E8A-4147-A177-3AD203B41FA5}">
                      <a16:colId xmlns:a16="http://schemas.microsoft.com/office/drawing/2014/main" val="4065340285"/>
                    </a:ext>
                  </a:extLst>
                </a:gridCol>
                <a:gridCol w="562926">
                  <a:extLst>
                    <a:ext uri="{9D8B030D-6E8A-4147-A177-3AD203B41FA5}">
                      <a16:colId xmlns:a16="http://schemas.microsoft.com/office/drawing/2014/main" val="1291007748"/>
                    </a:ext>
                  </a:extLst>
                </a:gridCol>
              </a:tblGrid>
              <a:tr h="4317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MSG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548BB8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Q2 Employment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Median Earnings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548BB8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Q4 Employment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Credential Attainment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388069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Virginia-B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86.4%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Missouri-B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65.8%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Massachusetts-B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$11,177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Missouri-B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61.4%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Virginia-B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75.7%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4698888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Dakota-B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72.9%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Mexico-B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59.1%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Mexico-B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$10,905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Massachusetts-B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59.1%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Missouri-B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646003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Iowa-B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70.6%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Massachusetts-B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58.6%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York-B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$10,578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Delaware-B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58.6%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Mexico-B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1024986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Missouri-B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65.7%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Dakota-B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56.5%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Maine-B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$10,344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Virginia-B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Washington-B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61.3%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579335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Washington-B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65.3%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Vermont-B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56.1%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Washington-B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$10,016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Mexico-B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54.2%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Idaho-B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60.9%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4160891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York-B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Virginia-B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Idaho-B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$9,926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Vermont-B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51.5%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Connecticut-B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58.5%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36886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Nebraska-B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60.7%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Connecticut-B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52.1%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Jersey-B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$8,578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Dakota-B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47.6%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Nebraska-B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57.1%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24924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Minnesota-B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59.6%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Minnesota-B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50.4%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Minnesota-B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$8,509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Minnesota-B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45.7%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548101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Vermont-B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57.1%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Delaware-B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50.0%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Nebraska-B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$8,493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45.5%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Vermont-B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363562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Idaho-B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Washington-B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49.5%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Arkansas-B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$8,424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Washington-B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45.1%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Dakota-B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54.5%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58138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Oregon-B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48.1%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Idaho-B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49.0%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Connecticut-B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$8,401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Connecticut-B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Maine-B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50.0%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6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346551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Connecticut-B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47.4%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Nebraska-B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48.4%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North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$7,584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Florida-B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Massachusetts-B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49.0%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078778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Mexico-B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Florida-B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45.2%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Missouri-B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$7,500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Nebraska-B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44.2%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York-B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46.3%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695439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Massachusetts-B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42.8%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North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44.7%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Florida-B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$7,252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Idaho-B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42.4%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Jersey-B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42.9%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021835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Maine-B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40.9%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43.4%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Virginia-B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$7,149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Maine-B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40.0%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Florida-B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39.2%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557133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Jersey-B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39.8%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Jersey-B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42.6%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Michigan-B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$7,146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North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37.4%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North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38.4%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757511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North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38.8%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Oregon-B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41.6%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Dakota-B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$7,051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Iowa-B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Iowa-B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34.1%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CB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146084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Michigan-B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33.9%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York-B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40.4%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Iowa-B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$6,911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Oregon-B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Minnesota-B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30.0%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615665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32.8%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Iowa-B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39.6%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Delaware-B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$6,908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Jersey-B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26.6%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Delaware-B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28.6%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285821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Florida-B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32.2%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Arkansas-B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37.6%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Vermont-B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$6,618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Michigan-B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25.5%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Michigan-B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26.5%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015377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Delaware-B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27.8%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Michigan-B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34.1%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Oregon-B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$5,792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New York-B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Oregon-B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24.0%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140753"/>
                  </a:ext>
                </a:extLst>
              </a:tr>
              <a:tr h="2126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Arkansas-B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Maine-B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31.4%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South Carolina-B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$5,640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Arkansas-B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16.1%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Arkansas-B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B1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674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686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23868-9734-3EE7-EBE3-6BFE922D8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B80D8BEA-C753-2318-02D9-13B275A51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21" y="409762"/>
            <a:ext cx="11468825" cy="876114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Blind Agency Share of WIOA Performance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20DA168-8763-2FE7-62EC-12ECA3D96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36649"/>
              </p:ext>
            </p:extLst>
          </p:nvPr>
        </p:nvGraphicFramePr>
        <p:xfrm>
          <a:off x="423554" y="1180145"/>
          <a:ext cx="11413903" cy="2302325"/>
        </p:xfrm>
        <a:graphic>
          <a:graphicData uri="http://schemas.openxmlformats.org/drawingml/2006/table">
            <a:tbl>
              <a:tblPr firstRow="1"/>
              <a:tblGrid>
                <a:gridCol w="4178006">
                  <a:extLst>
                    <a:ext uri="{9D8B030D-6E8A-4147-A177-3AD203B41FA5}">
                      <a16:colId xmlns:a16="http://schemas.microsoft.com/office/drawing/2014/main" val="3149355722"/>
                    </a:ext>
                  </a:extLst>
                </a:gridCol>
                <a:gridCol w="846314">
                  <a:extLst>
                    <a:ext uri="{9D8B030D-6E8A-4147-A177-3AD203B41FA5}">
                      <a16:colId xmlns:a16="http://schemas.microsoft.com/office/drawing/2014/main" val="143302187"/>
                    </a:ext>
                  </a:extLst>
                </a:gridCol>
                <a:gridCol w="1264114">
                  <a:extLst>
                    <a:ext uri="{9D8B030D-6E8A-4147-A177-3AD203B41FA5}">
                      <a16:colId xmlns:a16="http://schemas.microsoft.com/office/drawing/2014/main" val="1640758667"/>
                    </a:ext>
                  </a:extLst>
                </a:gridCol>
                <a:gridCol w="1333127">
                  <a:extLst>
                    <a:ext uri="{9D8B030D-6E8A-4147-A177-3AD203B41FA5}">
                      <a16:colId xmlns:a16="http://schemas.microsoft.com/office/drawing/2014/main" val="219007167"/>
                    </a:ext>
                  </a:extLst>
                </a:gridCol>
                <a:gridCol w="1264114">
                  <a:extLst>
                    <a:ext uri="{9D8B030D-6E8A-4147-A177-3AD203B41FA5}">
                      <a16:colId xmlns:a16="http://schemas.microsoft.com/office/drawing/2014/main" val="1870820436"/>
                    </a:ext>
                  </a:extLst>
                </a:gridCol>
                <a:gridCol w="1264114">
                  <a:extLst>
                    <a:ext uri="{9D8B030D-6E8A-4147-A177-3AD203B41FA5}">
                      <a16:colId xmlns:a16="http://schemas.microsoft.com/office/drawing/2014/main" val="3934633796"/>
                    </a:ext>
                  </a:extLst>
                </a:gridCol>
                <a:gridCol w="1264114">
                  <a:extLst>
                    <a:ext uri="{9D8B030D-6E8A-4147-A177-3AD203B41FA5}">
                      <a16:colId xmlns:a16="http://schemas.microsoft.com/office/drawing/2014/main" val="820570365"/>
                    </a:ext>
                  </a:extLst>
                </a:gridCol>
              </a:tblGrid>
              <a:tr h="27962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Excerpt from RSA PY 26/27 Negotiations Tool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390728"/>
                  </a:ext>
                </a:extLst>
              </a:tr>
              <a:tr h="27962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A3C16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New Mexico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1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707165"/>
                  </a:ext>
                </a:extLst>
              </a:tr>
              <a:tr h="2796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Selected Measure: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063313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7A3C16"/>
                          </a:solidFill>
                          <a:effectLst/>
                          <a:latin typeface="Aptos" panose="020B0004020202020204" pitchFamily="34" charset="0"/>
                        </a:rPr>
                        <a:t>Credential Attainment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1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954353"/>
                  </a:ext>
                </a:extLst>
              </a:tr>
              <a:tr h="2455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Program Year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2019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2024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46331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Credential Attainment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3.4%</a:t>
                      </a:r>
                      <a:endParaRPr lang="en-US" sz="1400" b="1" i="0" u="none" strike="noStrike" dirty="0">
                        <a:solidFill>
                          <a:srgbClr val="355C7D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24.1%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32.9%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37.6%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40.0%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41.3%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10736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CRED  Numerator</a:t>
                      </a:r>
                    </a:p>
                  </a:txBody>
                  <a:tcPr marL="95250" marR="6350" marT="635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2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48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71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151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216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193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38932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CRED Denominator</a:t>
                      </a:r>
                    </a:p>
                  </a:txBody>
                  <a:tcPr marL="95250" marR="6350" marT="635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59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199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216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402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540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467 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712304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1E7505D-8BDB-B05C-3DA6-560F9B4A1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337728"/>
              </p:ext>
            </p:extLst>
          </p:nvPr>
        </p:nvGraphicFramePr>
        <p:xfrm>
          <a:off x="433600" y="3704724"/>
          <a:ext cx="11344895" cy="2353718"/>
        </p:xfrm>
        <a:graphic>
          <a:graphicData uri="http://schemas.openxmlformats.org/drawingml/2006/table">
            <a:tbl>
              <a:tblPr firstRow="1"/>
              <a:tblGrid>
                <a:gridCol w="4182954">
                  <a:extLst>
                    <a:ext uri="{9D8B030D-6E8A-4147-A177-3AD203B41FA5}">
                      <a16:colId xmlns:a16="http://schemas.microsoft.com/office/drawing/2014/main" val="1639214805"/>
                    </a:ext>
                  </a:extLst>
                </a:gridCol>
                <a:gridCol w="845388">
                  <a:extLst>
                    <a:ext uri="{9D8B030D-6E8A-4147-A177-3AD203B41FA5}">
                      <a16:colId xmlns:a16="http://schemas.microsoft.com/office/drawing/2014/main" val="1621678614"/>
                    </a:ext>
                  </a:extLst>
                </a:gridCol>
                <a:gridCol w="1259457">
                  <a:extLst>
                    <a:ext uri="{9D8B030D-6E8A-4147-A177-3AD203B41FA5}">
                      <a16:colId xmlns:a16="http://schemas.microsoft.com/office/drawing/2014/main" val="3570182272"/>
                    </a:ext>
                  </a:extLst>
                </a:gridCol>
                <a:gridCol w="1259457">
                  <a:extLst>
                    <a:ext uri="{9D8B030D-6E8A-4147-A177-3AD203B41FA5}">
                      <a16:colId xmlns:a16="http://schemas.microsoft.com/office/drawing/2014/main" val="722411519"/>
                    </a:ext>
                  </a:extLst>
                </a:gridCol>
                <a:gridCol w="1268083">
                  <a:extLst>
                    <a:ext uri="{9D8B030D-6E8A-4147-A177-3AD203B41FA5}">
                      <a16:colId xmlns:a16="http://schemas.microsoft.com/office/drawing/2014/main" val="1794886856"/>
                    </a:ext>
                  </a:extLst>
                </a:gridCol>
                <a:gridCol w="1276709">
                  <a:extLst>
                    <a:ext uri="{9D8B030D-6E8A-4147-A177-3AD203B41FA5}">
                      <a16:colId xmlns:a16="http://schemas.microsoft.com/office/drawing/2014/main" val="919252658"/>
                    </a:ext>
                  </a:extLst>
                </a:gridCol>
                <a:gridCol w="1252847">
                  <a:extLst>
                    <a:ext uri="{9D8B030D-6E8A-4147-A177-3AD203B41FA5}">
                      <a16:colId xmlns:a16="http://schemas.microsoft.com/office/drawing/2014/main" val="2995911033"/>
                    </a:ext>
                  </a:extLst>
                </a:gridCol>
              </a:tblGrid>
              <a:tr h="2302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548BB8"/>
                          </a:solidFill>
                          <a:effectLst/>
                          <a:latin typeface="Aptos" panose="020B0004020202020204" pitchFamily="34" charset="0"/>
                        </a:rPr>
                        <a:t>NM-B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894708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Credential Attainment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0.0%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40.0%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26.7%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64.3%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52.6%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61.9%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7992513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  Numerator</a:t>
                      </a:r>
                    </a:p>
                  </a:txBody>
                  <a:tcPr marL="952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-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4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4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18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10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13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501708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 Denominator</a:t>
                      </a:r>
                    </a:p>
                  </a:txBody>
                  <a:tcPr marL="952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2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10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15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28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19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21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598424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548BB8"/>
                          </a:solidFill>
                          <a:effectLst/>
                          <a:latin typeface="Aptos" panose="020B0004020202020204" pitchFamily="34" charset="0"/>
                        </a:rPr>
                        <a:t>NM-G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83814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Credential Attainment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4.9%</a:t>
                      </a:r>
                      <a:endParaRPr lang="en-US" sz="1200" b="1" i="0" u="none" strike="noStrike" dirty="0">
                        <a:solidFill>
                          <a:srgbClr val="355C7D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23.8%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33.3%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35.6%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39.5%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355C7D"/>
                          </a:solidFill>
                          <a:effectLst/>
                          <a:latin typeface="Aptos" panose="020B0004020202020204" pitchFamily="34" charset="0"/>
                        </a:rPr>
                        <a:t>40.4%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13442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  Numerator</a:t>
                      </a:r>
                    </a:p>
                  </a:txBody>
                  <a:tcPr marL="952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3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45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67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133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206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180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638135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 Denominator</a:t>
                      </a:r>
                    </a:p>
                  </a:txBody>
                  <a:tcPr marL="95250" marR="6350" marT="635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61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189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201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374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521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446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705102"/>
                  </a:ext>
                </a:extLst>
              </a:tr>
              <a:tr h="8846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79839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Blind Agency Share of Participants in the Numerator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02516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Blind Agency Share of Participants in the Denominator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8729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768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57149-FE70-0E87-F1DC-7AF38BBCD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87ED8537-1F09-6E15-85AE-F2739BDA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21" y="409761"/>
            <a:ext cx="11695733" cy="1097677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entury Gothic" panose="020B0502020202020204" pitchFamily="34" charset="0"/>
              </a:rPr>
              <a:t>Independent Living Services for Older Individuals Who Are Blind (IL-OIB)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23E44464-B62A-1415-380B-DD69B56AAFB7}"/>
              </a:ext>
            </a:extLst>
          </p:cNvPr>
          <p:cNvSpPr txBox="1">
            <a:spLocks/>
          </p:cNvSpPr>
          <p:nvPr/>
        </p:nvSpPr>
        <p:spPr>
          <a:xfrm>
            <a:off x="488516" y="1669633"/>
            <a:ext cx="11437596" cy="725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In FFY 2025, the 56 IL-OIB programs Served 56,293 Individuals</a:t>
            </a:r>
          </a:p>
          <a:p>
            <a:pPr marL="0" indent="0">
              <a:spcAft>
                <a:spcPts val="1200"/>
              </a:spcAft>
              <a:buNone/>
              <a:defRPr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E5373C9-6F98-E927-E0CE-A0A705E32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943203"/>
              </p:ext>
            </p:extLst>
          </p:nvPr>
        </p:nvGraphicFramePr>
        <p:xfrm>
          <a:off x="668593" y="2290916"/>
          <a:ext cx="10776155" cy="362482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0038736">
                  <a:extLst>
                    <a:ext uri="{9D8B030D-6E8A-4147-A177-3AD203B41FA5}">
                      <a16:colId xmlns:a16="http://schemas.microsoft.com/office/drawing/2014/main" val="4003951067"/>
                    </a:ext>
                  </a:extLst>
                </a:gridCol>
                <a:gridCol w="737419">
                  <a:extLst>
                    <a:ext uri="{9D8B030D-6E8A-4147-A177-3AD203B41FA5}">
                      <a16:colId xmlns:a16="http://schemas.microsoft.com/office/drawing/2014/main" val="4147836285"/>
                    </a:ext>
                  </a:extLst>
                </a:gridCol>
              </a:tblGrid>
              <a:tr h="5178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Services Provided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6201494"/>
                  </a:ext>
                </a:extLst>
              </a:tr>
              <a:tr h="5178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Vision screening/vision examination/low vision evaluation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56086112"/>
                  </a:ext>
                </a:extLst>
              </a:tr>
              <a:tr h="5178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Surgical or therapeutic treatments to prevent, correct, or modify disabling eye conditions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48446807"/>
                  </a:ext>
                </a:extLst>
              </a:tr>
              <a:tr h="5178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Provision of assistive technology devices and/or services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61%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84009511"/>
                  </a:ext>
                </a:extLst>
              </a:tr>
              <a:tr h="5178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Persons receiving independent living and adjustment training services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77%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68965828"/>
                  </a:ext>
                </a:extLst>
              </a:tr>
              <a:tr h="5178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800" b="0" u="none" strike="noStrike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Supportive</a:t>
                      </a:r>
                      <a:r>
                        <a:rPr lang="fr-FR" sz="1800" b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services </a:t>
                      </a:r>
                      <a:r>
                        <a:rPr lang="fr-FR" sz="12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fr-FR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reader</a:t>
                      </a: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services, transportation, </a:t>
                      </a:r>
                      <a:r>
                        <a:rPr lang="fr-FR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personal</a:t>
                      </a: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attendant services, support service providers, </a:t>
                      </a:r>
                      <a:r>
                        <a:rPr lang="fr-FR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interpreters</a:t>
                      </a: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, etc.)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29142741"/>
                  </a:ext>
                </a:extLst>
              </a:tr>
              <a:tr h="517832">
                <a:tc>
                  <a:txBody>
                    <a:bodyPr/>
                    <a:lstStyle/>
                    <a:p>
                      <a:pPr lvl="1" algn="l" fontAlgn="b">
                        <a:buNone/>
                      </a:pPr>
                      <a:r>
                        <a:rPr lang="fr-F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Source: RSA-7-OB FFY 2025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68011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020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E7D08-2E4D-4587-834F-B11BB793C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84416"/>
            <a:ext cx="10862141" cy="444013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Performance Negotiations for PY 26/27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Finalized by May of 2026</a:t>
            </a:r>
          </a:p>
          <a:p>
            <a:pPr lvl="1"/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Two Quarters Remaining in Program Year 2025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Assess and correct missing and incorrect data 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Use RSA’s Dashboard and investigate flags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Let RSA know if you have data correction plans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Opportunity for resubmission diminishes the closer we get to July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Cannot accept correction requests after PY 25 is complete</a:t>
            </a:r>
          </a:p>
          <a:p>
            <a:pPr lvl="1"/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RSA-911 ICR Renewal Process to begin in April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RSA anticipates minimal change and significant burden reduction 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D56B260-7395-58A4-10EE-81C446037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27" y="358944"/>
            <a:ext cx="11543025" cy="1119291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What’s Next in Reporting and WIOA Performance</a:t>
            </a:r>
          </a:p>
        </p:txBody>
      </p:sp>
    </p:spTree>
    <p:extLst>
      <p:ext uri="{BB962C8B-B14F-4D97-AF65-F5344CB8AC3E}">
        <p14:creationId xmlns:p14="http://schemas.microsoft.com/office/powerpoint/2010/main" val="1823175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E83F4705-5E85-9763-E045-6B3C34881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659" y="365125"/>
            <a:ext cx="11543025" cy="1119291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Connect with RSA</a:t>
            </a:r>
          </a:p>
        </p:txBody>
      </p:sp>
      <p:sp>
        <p:nvSpPr>
          <p:cNvPr id="3" name="Content Placeholder 2" descr="List of web links">
            <a:extLst>
              <a:ext uri="{FF2B5EF4-FFF2-40B4-BE49-F238E27FC236}">
                <a16:creationId xmlns:a16="http://schemas.microsoft.com/office/drawing/2014/main" id="{65FCFFFC-D78A-4EFF-9562-BDC110C97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913" y="1242875"/>
            <a:ext cx="10515600" cy="488082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3300" dirty="0">
              <a:solidFill>
                <a:schemeClr val="accent1"/>
              </a:solidFill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3FA0D23F-D921-4E47-8904-4069D2DE6FE9}"/>
              </a:ext>
            </a:extLst>
          </p:cNvPr>
          <p:cNvSpPr txBox="1">
            <a:spLocks/>
          </p:cNvSpPr>
          <p:nvPr/>
        </p:nvSpPr>
        <p:spPr>
          <a:xfrm>
            <a:off x="937333" y="1729266"/>
            <a:ext cx="109728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Explore RSA’s </a:t>
            </a:r>
            <a:r>
              <a:rPr lang="en-US" sz="3600" dirty="0">
                <a:solidFill>
                  <a:schemeClr val="accent1"/>
                </a:solidFill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</a:t>
            </a:r>
            <a:endParaRPr lang="en-US" sz="36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Keep up with </a:t>
            </a:r>
            <a:r>
              <a:rPr lang="en-US" sz="3600" dirty="0">
                <a:solidFill>
                  <a:schemeClr val="accent1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What’s New</a:t>
            </a:r>
            <a:endParaRPr lang="en-US" sz="36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r>
              <a:rPr lang="en-US" sz="3600" dirty="0">
                <a:latin typeface="Century Gothic" panose="020B0502020202020204" pitchFamily="34" charset="0"/>
              </a:rPr>
              <a:t>Celebrate </a:t>
            </a:r>
            <a:r>
              <a:rPr lang="en-US" sz="3600" dirty="0">
                <a:solidFill>
                  <a:schemeClr val="accent1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Success Stories</a:t>
            </a:r>
            <a:endParaRPr lang="en-US" sz="36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Stay in touch with your: </a:t>
            </a:r>
          </a:p>
          <a:p>
            <a:pPr lvl="1"/>
            <a:r>
              <a:rPr lang="en-US" sz="3200" dirty="0">
                <a:solidFill>
                  <a:schemeClr val="accent1"/>
                </a:solidFill>
                <a:latin typeface="Century Gothic" panose="020B0502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RSA State Liaison</a:t>
            </a:r>
            <a:endParaRPr lang="en-US" sz="32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lvl="1"/>
            <a:r>
              <a:rPr lang="en-US" sz="3200" dirty="0">
                <a:solidFill>
                  <a:schemeClr val="accent1"/>
                </a:solidFill>
                <a:latin typeface="Century Gothic" panose="020B0502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RSA State Team</a:t>
            </a:r>
            <a:endParaRPr lang="en-US" sz="32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lvl="1"/>
            <a:r>
              <a:rPr lang="en-US" sz="3200" dirty="0">
                <a:solidFill>
                  <a:schemeClr val="accent1"/>
                </a:solidFill>
                <a:latin typeface="Century Gothic" panose="020B0502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RSA Data Unit Liaison</a:t>
            </a:r>
            <a:endParaRPr lang="en-US" sz="32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85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882C6-4D4B-8375-5852-405320E82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F439443-3A8D-598D-237D-B8FA873B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21" y="409762"/>
            <a:ext cx="11725365" cy="876114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RSA Updates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47A071A0-43F7-FDFB-7B4E-E5A9E65FAA6B}"/>
              </a:ext>
            </a:extLst>
          </p:cNvPr>
          <p:cNvSpPr txBox="1">
            <a:spLocks/>
          </p:cNvSpPr>
          <p:nvPr/>
        </p:nvSpPr>
        <p:spPr>
          <a:xfrm>
            <a:off x="488515" y="1518250"/>
            <a:ext cx="11536471" cy="45596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FY 2025 Monitoring Reports</a:t>
            </a:r>
          </a:p>
          <a:p>
            <a:pPr lvl="1">
              <a:spcAft>
                <a:spcPts val="600"/>
              </a:spcAft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1 Draft 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Report Issued/3 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Pending</a:t>
            </a:r>
          </a:p>
          <a:p>
            <a:pPr>
              <a:spcAft>
                <a:spcPts val="6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FY 2026 Monitoring</a:t>
            </a:r>
          </a:p>
          <a:p>
            <a:pPr lvl="1">
              <a:spcAft>
                <a:spcPts val="600"/>
              </a:spcAft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 VR Agencies in 4</a:t>
            </a:r>
            <a:r>
              <a:rPr lang="en-US" sz="3600" baseline="300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th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Quarter</a:t>
            </a:r>
          </a:p>
          <a:p>
            <a:pPr>
              <a:spcAft>
                <a:spcPts val="6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PY 2026 WIOA State Plan Modifications</a:t>
            </a:r>
          </a:p>
          <a:p>
            <a:pPr>
              <a:spcAft>
                <a:spcPts val="6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FY 2024 Pre-ETS Reserve Results and Focus on Meaningful Service Delivery </a:t>
            </a:r>
          </a:p>
        </p:txBody>
      </p:sp>
    </p:spTree>
    <p:extLst>
      <p:ext uri="{BB962C8B-B14F-4D97-AF65-F5344CB8AC3E}">
        <p14:creationId xmlns:p14="http://schemas.microsoft.com/office/powerpoint/2010/main" val="255065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5A71F-1655-A185-E873-86978EEF5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32951406-3D02-A1CC-96A7-9543FEA07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21" y="409762"/>
            <a:ext cx="11725365" cy="876114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RSA Updates Continued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30ACB307-1F2E-3F18-6DC7-C1D1F7A74AED}"/>
              </a:ext>
            </a:extLst>
          </p:cNvPr>
          <p:cNvSpPr txBox="1">
            <a:spLocks/>
          </p:cNvSpPr>
          <p:nvPr/>
        </p:nvSpPr>
        <p:spPr>
          <a:xfrm>
            <a:off x="488515" y="1518250"/>
            <a:ext cx="11536471" cy="4559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ICR Public Comment Periods:</a:t>
            </a:r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RSA-7-OB 30-day closed and pending OMB approval</a:t>
            </a:r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RSA-15 60-day closes April 24</a:t>
            </a:r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PIMS (RSA Scholars) 60-day closes May 5</a:t>
            </a:r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RSA-17 60-day closes May 26</a:t>
            </a:r>
          </a:p>
          <a:p>
            <a:pPr>
              <a:spcAft>
                <a:spcPts val="6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TA Collaboration: NTACT-C and NVRTAC</a:t>
            </a:r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chemeClr val="accent1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WWW.VRTAC.ORG</a:t>
            </a:r>
            <a:endParaRPr lang="en-US" sz="32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02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882C6-4D4B-8375-5852-405320E82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F439443-3A8D-598D-237D-B8FA873B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21" y="409762"/>
            <a:ext cx="11725365" cy="876114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RSA FFY 2026 Appropriation Amounts by Program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47A071A0-43F7-FDFB-7B4E-E5A9E65FAA6B}"/>
              </a:ext>
            </a:extLst>
          </p:cNvPr>
          <p:cNvSpPr txBox="1">
            <a:spLocks/>
          </p:cNvSpPr>
          <p:nvPr/>
        </p:nvSpPr>
        <p:spPr>
          <a:xfrm>
            <a:off x="488515" y="1518250"/>
            <a:ext cx="11536471" cy="45596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VR State Grants: $4,504,096,000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Client Assistance State grants: $13,000,000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Training: $29,388,000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Demos and Training: $5,796,000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PAIR: $20,150,000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SE: $22,548,000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IL-OIB: $33,317,000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HKNC: $20,000,000</a:t>
            </a:r>
          </a:p>
        </p:txBody>
      </p:sp>
    </p:spTree>
    <p:extLst>
      <p:ext uri="{BB962C8B-B14F-4D97-AF65-F5344CB8AC3E}">
        <p14:creationId xmlns:p14="http://schemas.microsoft.com/office/powerpoint/2010/main" val="237191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A7A6C-E3EB-06CA-8F18-897733B95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5C0BFB01-1185-0E67-BF6F-435A1275D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21" y="409762"/>
            <a:ext cx="11725365" cy="876114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RSA Discretionary </a:t>
            </a:r>
            <a:r>
              <a:rPr lang="en-US" sz="3800" b="1">
                <a:latin typeface="Century Gothic" panose="020B0502020202020204" pitchFamily="34" charset="0"/>
              </a:rPr>
              <a:t>Grants Updates</a:t>
            </a:r>
            <a:endParaRPr lang="en-US" sz="3800" b="1" dirty="0">
              <a:latin typeface="Century Gothic" panose="020B0502020202020204" pitchFamily="34" charset="0"/>
            </a:endParaRP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199639BD-D824-F8BE-6AE0-0FFD5200DBCF}"/>
              </a:ext>
            </a:extLst>
          </p:cNvPr>
          <p:cNvSpPr txBox="1">
            <a:spLocks/>
          </p:cNvSpPr>
          <p:nvPr/>
        </p:nvSpPr>
        <p:spPr>
          <a:xfrm>
            <a:off x="488515" y="1285877"/>
            <a:ext cx="11536471" cy="4792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Braille Training Program: Competition Closed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Regional PTI Center (Midwest): Competition Open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Interpreter Training Program: Competition Open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AIVRS and TA Center: FR Notice in Public Inspection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Disability Innovation Fund 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 Cohorts (1 cohort ending at the end of FFY 2026) 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FY 2026 Reallotment  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Conference: June 23-25 in Arlington, VA</a:t>
            </a:r>
          </a:p>
        </p:txBody>
      </p:sp>
    </p:spTree>
    <p:extLst>
      <p:ext uri="{BB962C8B-B14F-4D97-AF65-F5344CB8AC3E}">
        <p14:creationId xmlns:p14="http://schemas.microsoft.com/office/powerpoint/2010/main" val="1858730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4817AEE5-A52E-4CC9-990C-06817A53B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0" y="318922"/>
            <a:ext cx="11536471" cy="876114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Share of FFY 2026 Appropriations to Blind Agencies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3970BF-283C-E9F0-DD20-F0AEA558DC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750375"/>
              </p:ext>
            </p:extLst>
          </p:nvPr>
        </p:nvGraphicFramePr>
        <p:xfrm>
          <a:off x="466441" y="1195037"/>
          <a:ext cx="4678315" cy="497514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270862">
                  <a:extLst>
                    <a:ext uri="{9D8B030D-6E8A-4147-A177-3AD203B41FA5}">
                      <a16:colId xmlns:a16="http://schemas.microsoft.com/office/drawing/2014/main" val="1865808134"/>
                    </a:ext>
                  </a:extLst>
                </a:gridCol>
                <a:gridCol w="1178116">
                  <a:extLst>
                    <a:ext uri="{9D8B030D-6E8A-4147-A177-3AD203B41FA5}">
                      <a16:colId xmlns:a16="http://schemas.microsoft.com/office/drawing/2014/main" val="3520824876"/>
                    </a:ext>
                  </a:extLst>
                </a:gridCol>
                <a:gridCol w="1229337">
                  <a:extLst>
                    <a:ext uri="{9D8B030D-6E8A-4147-A177-3AD203B41FA5}">
                      <a16:colId xmlns:a16="http://schemas.microsoft.com/office/drawing/2014/main" val="2317350003"/>
                    </a:ext>
                  </a:extLst>
                </a:gridCol>
              </a:tblGrid>
              <a:tr h="7430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STATE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Split </a:t>
                      </a:r>
                      <a:b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General Agency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Split </a:t>
                      </a:r>
                      <a:b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Blind Agency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2989288908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NEW JERSEY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80%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20%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1727078658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SOUTH DAKOTA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80%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20%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689957105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IOWA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81%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19%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117031341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MAINE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82%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19%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27556497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NEW MEXICO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82%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19%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842940185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MINNESOTA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82%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18%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142136255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WASHINGTON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82%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18%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547119360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FLORIDA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83%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17%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453505471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NEW YORK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84%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16%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1268519149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OREGON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84%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16%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2940431486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NEBRASKA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85%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16%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22876533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024EF6-D25E-92E9-1752-FA54331CB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204452"/>
              </p:ext>
            </p:extLst>
          </p:nvPr>
        </p:nvGraphicFramePr>
        <p:xfrm>
          <a:off x="5852356" y="1195036"/>
          <a:ext cx="5130491" cy="497514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239592">
                  <a:extLst>
                    <a:ext uri="{9D8B030D-6E8A-4147-A177-3AD203B41FA5}">
                      <a16:colId xmlns:a16="http://schemas.microsoft.com/office/drawing/2014/main" val="1865808134"/>
                    </a:ext>
                  </a:extLst>
                </a:gridCol>
                <a:gridCol w="1232921">
                  <a:extLst>
                    <a:ext uri="{9D8B030D-6E8A-4147-A177-3AD203B41FA5}">
                      <a16:colId xmlns:a16="http://schemas.microsoft.com/office/drawing/2014/main" val="3520824876"/>
                    </a:ext>
                  </a:extLst>
                </a:gridCol>
                <a:gridCol w="1657978">
                  <a:extLst>
                    <a:ext uri="{9D8B030D-6E8A-4147-A177-3AD203B41FA5}">
                      <a16:colId xmlns:a16="http://schemas.microsoft.com/office/drawing/2014/main" val="2317350003"/>
                    </a:ext>
                  </a:extLst>
                </a:gridCol>
              </a:tblGrid>
              <a:tr h="7430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Split </a:t>
                      </a:r>
                      <a:b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General Agency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Split </a:t>
                      </a:r>
                      <a:b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Blind Agency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2989288908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CONNECTICUT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85%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15%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698733274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MASSACHUSETTS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85%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15%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1381920962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MICHIGAN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85%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15%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344635122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DELAWARE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86%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14%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4206393515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IDAHO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86%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14%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516626911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NORTH CAROLINA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86%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14%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2091442597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MISSOURI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87%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13%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804913747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SOUTH CAROLINA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87%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13%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1730326785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VIRGINIA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87%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13%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733720272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ARKANSAS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88%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12%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3617060268"/>
                  </a:ext>
                </a:extLst>
              </a:tr>
              <a:tr h="3769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VERMONT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>
                          <a:effectLst/>
                          <a:latin typeface="Century Gothic" panose="020B0502020202020204" pitchFamily="34" charset="0"/>
                        </a:rPr>
                        <a:t>88%</a:t>
                      </a:r>
                      <a:endParaRPr lang="en-US" sz="1800" b="0" i="0" u="none" strike="noStrike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dirty="0">
                          <a:effectLst/>
                          <a:latin typeface="Century Gothic" panose="020B0502020202020204" pitchFamily="34" charset="0"/>
                        </a:rPr>
                        <a:t>12%</a:t>
                      </a:r>
                      <a:endParaRPr lang="en-US" sz="1800" b="0" i="0" u="none" strike="noStrike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49" marR="5849" marT="5849" marB="0" anchor="b"/>
                </a:tc>
                <a:extLst>
                  <a:ext uri="{0D108BD9-81ED-4DB2-BD59-A6C34878D82A}">
                    <a16:rowId xmlns:a16="http://schemas.microsoft.com/office/drawing/2014/main" val="1124313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545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97FAE-5C12-5A14-1273-D1CADEF97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C8CF6257-E425-D3FF-83C9-790DC228A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21" y="409762"/>
            <a:ext cx="11466809" cy="876114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VR Performance and Operational Statistics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C617C7E6-6F29-09D4-3AC9-4622CC79DABC}"/>
              </a:ext>
            </a:extLst>
          </p:cNvPr>
          <p:cNvSpPr txBox="1">
            <a:spLocks/>
          </p:cNvSpPr>
          <p:nvPr/>
        </p:nvSpPr>
        <p:spPr>
          <a:xfrm>
            <a:off x="488515" y="1414732"/>
            <a:ext cx="11536471" cy="46632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  <a:defRPr/>
            </a:pPr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Recent Developments and New Resources</a:t>
            </a:r>
          </a:p>
          <a:p>
            <a:pPr>
              <a:spcAft>
                <a:spcPts val="1200"/>
              </a:spcAft>
              <a:defRPr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PY 24 WIOA Performance Data Published</a:t>
            </a:r>
          </a:p>
          <a:p>
            <a:pPr lvl="1">
              <a:spcAft>
                <a:spcPts val="1200"/>
              </a:spcAft>
              <a:defRPr/>
            </a:pPr>
            <a:r>
              <a:rPr lang="en-US" sz="2800" dirty="0">
                <a:solidFill>
                  <a:schemeClr val="accent1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 24 WIOA Performance in Review</a:t>
            </a:r>
            <a:endParaRPr lang="en-US" sz="2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lvl="1">
              <a:spcAft>
                <a:spcPts val="1200"/>
              </a:spcAft>
              <a:defRPr/>
            </a:pPr>
            <a:r>
              <a:rPr lang="en-US" sz="2800" dirty="0">
                <a:solidFill>
                  <a:schemeClr val="accent1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RSA Performance Assessments</a:t>
            </a:r>
            <a:endParaRPr lang="en-US" sz="2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lvl="1">
              <a:spcAft>
                <a:spcPts val="1200"/>
              </a:spcAft>
              <a:defRPr/>
            </a:pPr>
            <a:r>
              <a:rPr lang="en-US" sz="2800" dirty="0">
                <a:solidFill>
                  <a:schemeClr val="accent1"/>
                </a:solidFill>
                <a:latin typeface="Century Gothic" panose="020B0502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Performance Assessments Across Workforce Programs </a:t>
            </a:r>
            <a:endParaRPr lang="en-US" sz="28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  <a:defRPr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PY 25 Year-to-Date Progress Reflected in RSA Dashboards</a:t>
            </a:r>
          </a:p>
          <a:p>
            <a:pPr>
              <a:spcAft>
                <a:spcPts val="1200"/>
              </a:spcAft>
              <a:defRPr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PY 26/27 Negotiated Performance Levels</a:t>
            </a:r>
          </a:p>
          <a:p>
            <a:pPr lvl="1">
              <a:spcAft>
                <a:spcPts val="1200"/>
              </a:spcAft>
              <a:defRPr/>
            </a:pPr>
            <a:r>
              <a:rPr lang="en-US" sz="2800" dirty="0">
                <a:solidFill>
                  <a:schemeClr val="accent1"/>
                </a:solidFill>
                <a:latin typeface="Century Gothic" panose="020B0502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RSA Negotiations Tool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Reflects Performance of Blind Agencies</a:t>
            </a:r>
          </a:p>
        </p:txBody>
      </p:sp>
    </p:spTree>
    <p:extLst>
      <p:ext uri="{BB962C8B-B14F-4D97-AF65-F5344CB8AC3E}">
        <p14:creationId xmlns:p14="http://schemas.microsoft.com/office/powerpoint/2010/main" val="1406106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4817AEE5-A52E-4CC9-990C-06817A53B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" y="409762"/>
            <a:ext cx="11832336" cy="876114"/>
          </a:xfrm>
        </p:spPr>
        <p:txBody>
          <a:bodyPr>
            <a:no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VR Operational Statistics – Blind Agencies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F60F70E-7B46-70D2-CE18-65C84EF71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643626"/>
              </p:ext>
            </p:extLst>
          </p:nvPr>
        </p:nvGraphicFramePr>
        <p:xfrm>
          <a:off x="413496" y="1551346"/>
          <a:ext cx="11277758" cy="4531579"/>
        </p:xfrm>
        <a:graphic>
          <a:graphicData uri="http://schemas.openxmlformats.org/drawingml/2006/table">
            <a:tbl>
              <a:tblPr firstRow="1"/>
              <a:tblGrid>
                <a:gridCol w="4278247">
                  <a:extLst>
                    <a:ext uri="{9D8B030D-6E8A-4147-A177-3AD203B41FA5}">
                      <a16:colId xmlns:a16="http://schemas.microsoft.com/office/drawing/2014/main" val="1948405593"/>
                    </a:ext>
                  </a:extLst>
                </a:gridCol>
                <a:gridCol w="771268">
                  <a:extLst>
                    <a:ext uri="{9D8B030D-6E8A-4147-A177-3AD203B41FA5}">
                      <a16:colId xmlns:a16="http://schemas.microsoft.com/office/drawing/2014/main" val="2364584796"/>
                    </a:ext>
                  </a:extLst>
                </a:gridCol>
                <a:gridCol w="889749">
                  <a:extLst>
                    <a:ext uri="{9D8B030D-6E8A-4147-A177-3AD203B41FA5}">
                      <a16:colId xmlns:a16="http://schemas.microsoft.com/office/drawing/2014/main" val="2965730248"/>
                    </a:ext>
                  </a:extLst>
                </a:gridCol>
                <a:gridCol w="889749">
                  <a:extLst>
                    <a:ext uri="{9D8B030D-6E8A-4147-A177-3AD203B41FA5}">
                      <a16:colId xmlns:a16="http://schemas.microsoft.com/office/drawing/2014/main" val="1217701185"/>
                    </a:ext>
                  </a:extLst>
                </a:gridCol>
                <a:gridCol w="889749">
                  <a:extLst>
                    <a:ext uri="{9D8B030D-6E8A-4147-A177-3AD203B41FA5}">
                      <a16:colId xmlns:a16="http://schemas.microsoft.com/office/drawing/2014/main" val="847467768"/>
                    </a:ext>
                  </a:extLst>
                </a:gridCol>
                <a:gridCol w="889749">
                  <a:extLst>
                    <a:ext uri="{9D8B030D-6E8A-4147-A177-3AD203B41FA5}">
                      <a16:colId xmlns:a16="http://schemas.microsoft.com/office/drawing/2014/main" val="557171598"/>
                    </a:ext>
                  </a:extLst>
                </a:gridCol>
                <a:gridCol w="889749">
                  <a:extLst>
                    <a:ext uri="{9D8B030D-6E8A-4147-A177-3AD203B41FA5}">
                      <a16:colId xmlns:a16="http://schemas.microsoft.com/office/drawing/2014/main" val="758407100"/>
                    </a:ext>
                  </a:extLst>
                </a:gridCol>
                <a:gridCol w="889749">
                  <a:extLst>
                    <a:ext uri="{9D8B030D-6E8A-4147-A177-3AD203B41FA5}">
                      <a16:colId xmlns:a16="http://schemas.microsoft.com/office/drawing/2014/main" val="2965679019"/>
                    </a:ext>
                  </a:extLst>
                </a:gridCol>
                <a:gridCol w="889749">
                  <a:extLst>
                    <a:ext uri="{9D8B030D-6E8A-4147-A177-3AD203B41FA5}">
                      <a16:colId xmlns:a16="http://schemas.microsoft.com/office/drawing/2014/main" val="184399813"/>
                    </a:ext>
                  </a:extLst>
                </a:gridCol>
              </a:tblGrid>
              <a:tr h="35595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VR Process - PY 17 through PY 24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430277"/>
                  </a:ext>
                </a:extLst>
              </a:tr>
              <a:tr h="355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Applicants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7,962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6,659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6,444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7,376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7,855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7,788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88234"/>
                  </a:ext>
                </a:extLst>
              </a:tr>
              <a:tr h="355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Eligible Individuals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7,752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6,884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6,091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5,692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6,651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6,871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6,845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266573"/>
                  </a:ext>
                </a:extLst>
              </a:tr>
              <a:tr h="223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629629"/>
                  </a:ext>
                </a:extLst>
              </a:tr>
              <a:tr h="5109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Participants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24,612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24,408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23,778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22,654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22,906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23,160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23,290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24,400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580671"/>
                  </a:ext>
                </a:extLst>
              </a:tr>
              <a:tr h="2554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698839"/>
                  </a:ext>
                </a:extLst>
              </a:tr>
              <a:tr h="5109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Individuals Exiting with Employment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3,887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3,410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3,095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2,721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2,939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3,024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2,633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2,919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866829"/>
                  </a:ext>
                </a:extLst>
              </a:tr>
              <a:tr h="332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Individuals Exiting without  Employment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3,356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2,963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3,359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2,649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2,847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2,766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2,457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2,909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47564"/>
                  </a:ext>
                </a:extLst>
              </a:tr>
              <a:tr h="5193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Employment Rate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50.1%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979956"/>
                  </a:ext>
                </a:extLst>
              </a:tr>
              <a:tr h="1306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4983966"/>
                  </a:ext>
                </a:extLst>
              </a:tr>
              <a:tr h="355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Median Hourly Wages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$13.00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$13.75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$14.25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$17.10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$18.92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303189"/>
                  </a:ext>
                </a:extLst>
              </a:tr>
              <a:tr h="3559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Median Hours Worked per Week 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375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19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A300D-0F1D-36D7-0DE9-277749F27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586D627-DE3B-86FA-46A7-2069828E7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" y="409762"/>
            <a:ext cx="11832336" cy="876114"/>
          </a:xfrm>
        </p:spPr>
        <p:txBody>
          <a:bodyPr>
            <a:noAutofit/>
          </a:bodyPr>
          <a:lstStyle/>
          <a:p>
            <a:r>
              <a:rPr lang="en-US" sz="3800" b="1" dirty="0">
                <a:latin typeface="Century Gothic" panose="020B0502020202020204" pitchFamily="34" charset="0"/>
              </a:rPr>
              <a:t>WIOA Performance Outcomes – Blind Agencies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0705D42-1BAF-DB5A-0C2B-E914883C6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83288"/>
              </p:ext>
            </p:extLst>
          </p:nvPr>
        </p:nvGraphicFramePr>
        <p:xfrm>
          <a:off x="380999" y="1469571"/>
          <a:ext cx="11234057" cy="4376061"/>
        </p:xfrm>
        <a:graphic>
          <a:graphicData uri="http://schemas.openxmlformats.org/drawingml/2006/table">
            <a:tbl>
              <a:tblPr/>
              <a:tblGrid>
                <a:gridCol w="2921457">
                  <a:extLst>
                    <a:ext uri="{9D8B030D-6E8A-4147-A177-3AD203B41FA5}">
                      <a16:colId xmlns:a16="http://schemas.microsoft.com/office/drawing/2014/main" val="3116104520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3799661933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2944629228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1532010261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3421613032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1215631703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2866556166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3015894644"/>
                    </a:ext>
                  </a:extLst>
                </a:gridCol>
                <a:gridCol w="1039075">
                  <a:extLst>
                    <a:ext uri="{9D8B030D-6E8A-4147-A177-3AD203B41FA5}">
                      <a16:colId xmlns:a16="http://schemas.microsoft.com/office/drawing/2014/main" val="2869413794"/>
                    </a:ext>
                  </a:extLst>
                </a:gridCol>
              </a:tblGrid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210625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Measurable Skills Gains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30.5%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28.5%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51.5%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52.1%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56.2%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48.2%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48.0%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E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601609"/>
                  </a:ext>
                </a:extLst>
              </a:tr>
              <a:tr h="415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038921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Employment (Q2) Rate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44.4%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44.2%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45.8%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46.8%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46.8%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E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28675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651816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Median Earnings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$5,864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$6,206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$7,117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$7,263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$7,949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$8,551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$7,993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E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391775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911523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Employment (Q4) Rate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37.8%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42.6%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36.4%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40.1%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E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93110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438984"/>
                  </a:ext>
                </a:extLst>
              </a:tr>
              <a:tr h="4400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Credential Rate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11.2%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30.4%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31.7%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41.2%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45.1%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47.2%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E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954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603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SA Design Masters">
  <a:themeElements>
    <a:clrScheme name="OSERS Brand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ERS_PPT_Template_OSERS--Name--Location--01-29-2020.potx" id="{4CBD5D93-7D7B-45BD-80B0-CABB468D21AE}" vid="{F693F03E-9861-4B34-9524-196563F7EFE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70096</TotalTime>
  <Words>1592</Words>
  <Application>Microsoft Office PowerPoint</Application>
  <PresentationFormat>Widescreen</PresentationFormat>
  <Paragraphs>676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Century Gothic</vt:lpstr>
      <vt:lpstr>Wingdings 3</vt:lpstr>
      <vt:lpstr>Office Theme</vt:lpstr>
      <vt:lpstr>RSA Design Masters</vt:lpstr>
      <vt:lpstr> RSA Updates</vt:lpstr>
      <vt:lpstr>RSA Updates</vt:lpstr>
      <vt:lpstr>RSA Updates Continued</vt:lpstr>
      <vt:lpstr>RSA FFY 2026 Appropriation Amounts by Program</vt:lpstr>
      <vt:lpstr>RSA Discretionary Grants Updates</vt:lpstr>
      <vt:lpstr>Share of FFY 2026 Appropriations to Blind Agencies</vt:lpstr>
      <vt:lpstr>VR Performance and Operational Statistics</vt:lpstr>
      <vt:lpstr>VR Operational Statistics – Blind Agencies</vt:lpstr>
      <vt:lpstr>WIOA Performance Outcomes – Blind Agencies</vt:lpstr>
      <vt:lpstr>PY24 Outcome Comparison by Program Type</vt:lpstr>
      <vt:lpstr>PY24 Employment at Exit – Missing from UI Data?</vt:lpstr>
      <vt:lpstr>Comparative Outcomes – PY24 Blind Agencies</vt:lpstr>
      <vt:lpstr>Blind Agency Share of WIOA Performance</vt:lpstr>
      <vt:lpstr>Independent Living Services for Older Individuals Who Are Blind (IL-OIB)</vt:lpstr>
      <vt:lpstr>What’s Next in Reporting and WIOA Performance</vt:lpstr>
      <vt:lpstr>Connect with RSA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Quinn, Michael</dc:creator>
  <cp:lastModifiedBy>Pope, Christopher</cp:lastModifiedBy>
  <cp:revision>2336</cp:revision>
  <cp:lastPrinted>2021-10-15T02:39:09Z</cp:lastPrinted>
  <dcterms:created xsi:type="dcterms:W3CDTF">2021-10-07T17:41:24Z</dcterms:created>
  <dcterms:modified xsi:type="dcterms:W3CDTF">2026-03-31T23:29:51Z</dcterms:modified>
</cp:coreProperties>
</file>