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19"/>
  </p:notesMasterIdLst>
  <p:sldIdLst>
    <p:sldId id="312" r:id="rId2"/>
    <p:sldId id="2145707325" r:id="rId3"/>
    <p:sldId id="2145707335" r:id="rId4"/>
    <p:sldId id="2145707334" r:id="rId5"/>
    <p:sldId id="320" r:id="rId6"/>
    <p:sldId id="321" r:id="rId7"/>
    <p:sldId id="2145707336" r:id="rId8"/>
    <p:sldId id="315" r:id="rId9"/>
    <p:sldId id="2145707341" r:id="rId10"/>
    <p:sldId id="2145707342" r:id="rId11"/>
    <p:sldId id="2145707343" r:id="rId12"/>
    <p:sldId id="337" r:id="rId13"/>
    <p:sldId id="338" r:id="rId14"/>
    <p:sldId id="2145707338" r:id="rId15"/>
    <p:sldId id="331" r:id="rId16"/>
    <p:sldId id="333" r:id="rId17"/>
    <p:sldId id="2145707340" r:id="rId1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40" userDrawn="1">
          <p15:clr>
            <a:srgbClr val="747775"/>
          </p15:clr>
        </p15:guide>
        <p15:guide id="2" pos="312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A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E3FAF4-E9D1-A476-B804-03BA616D1E37}" v="2" dt="2026-03-18T16:39:39.277"/>
    <p1510:client id="{64AF3EED-5FDF-45CA-843C-F099B901C602}" v="17" dt="2026-03-18T16:44:49.102"/>
    <p1510:client id="{715F8591-B519-4507-B123-2FDA1923190A}" v="117" dt="2026-03-18T03:18:32.035"/>
    <p1510:client id="{A9D281B8-1571-8C46-8D44-FF3904479562}" v="138" dt="2026-03-18T15:29:11.388"/>
    <p1510:client id="{F34086EE-0CA2-4CB8-6629-47E9F3BC188F}" v="242" dt="2026-03-17T18:25:39.781"/>
    <p1510:client id="{F6ECBE95-DB5F-F306-ED8B-E3AA1DA2C485}" v="17" dt="2026-03-18T00:08:26.4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140"/>
        <p:guide pos="312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 Willis" userId="S::ewillis@vispero.com::a58619c0-60a6-4dd3-9a68-167a2affb468" providerId="AD" clId="Web-{F34086EE-0CA2-4CB8-6629-47E9F3BC188F}"/>
    <pc:docChg chg="addSld delSld modSld sldOrd">
      <pc:chgData name="Ed Willis" userId="S::ewillis@vispero.com::a58619c0-60a6-4dd3-9a68-167a2affb468" providerId="AD" clId="Web-{F34086EE-0CA2-4CB8-6629-47E9F3BC188F}" dt="2026-03-17T18:25:39.781" v="238"/>
      <pc:docMkLst>
        <pc:docMk/>
      </pc:docMkLst>
      <pc:sldChg chg="modSp">
        <pc:chgData name="Ed Willis" userId="S::ewillis@vispero.com::a58619c0-60a6-4dd3-9a68-167a2affb468" providerId="AD" clId="Web-{F34086EE-0CA2-4CB8-6629-47E9F3BC188F}" dt="2026-03-17T18:21:16.565" v="183" actId="20577"/>
        <pc:sldMkLst>
          <pc:docMk/>
          <pc:sldMk cId="2940762087" sldId="320"/>
        </pc:sldMkLst>
        <pc:spChg chg="mod">
          <ac:chgData name="Ed Willis" userId="S::ewillis@vispero.com::a58619c0-60a6-4dd3-9a68-167a2affb468" providerId="AD" clId="Web-{F34086EE-0CA2-4CB8-6629-47E9F3BC188F}" dt="2026-03-17T18:21:16.565" v="183" actId="20577"/>
          <ac:spMkLst>
            <pc:docMk/>
            <pc:sldMk cId="2940762087" sldId="320"/>
            <ac:spMk id="3" creationId="{FB2F4561-ECE6-CCC9-70C0-06BDC15A5A50}"/>
          </ac:spMkLst>
        </pc:spChg>
      </pc:sldChg>
      <pc:sldChg chg="modSp">
        <pc:chgData name="Ed Willis" userId="S::ewillis@vispero.com::a58619c0-60a6-4dd3-9a68-167a2affb468" providerId="AD" clId="Web-{F34086EE-0CA2-4CB8-6629-47E9F3BC188F}" dt="2026-03-17T18:24:40.738" v="232" actId="20577"/>
        <pc:sldMkLst>
          <pc:docMk/>
          <pc:sldMk cId="2139576070" sldId="321"/>
        </pc:sldMkLst>
        <pc:spChg chg="mod">
          <ac:chgData name="Ed Willis" userId="S::ewillis@vispero.com::a58619c0-60a6-4dd3-9a68-167a2affb468" providerId="AD" clId="Web-{F34086EE-0CA2-4CB8-6629-47E9F3BC188F}" dt="2026-03-17T18:22:17.534" v="187" actId="14100"/>
          <ac:spMkLst>
            <pc:docMk/>
            <pc:sldMk cId="2139576070" sldId="321"/>
            <ac:spMk id="2" creationId="{4C77F30C-3E68-2269-5132-0C7702E4378B}"/>
          </ac:spMkLst>
        </pc:spChg>
        <pc:spChg chg="mod">
          <ac:chgData name="Ed Willis" userId="S::ewillis@vispero.com::a58619c0-60a6-4dd3-9a68-167a2affb468" providerId="AD" clId="Web-{F34086EE-0CA2-4CB8-6629-47E9F3BC188F}" dt="2026-03-17T18:24:40.738" v="232" actId="20577"/>
          <ac:spMkLst>
            <pc:docMk/>
            <pc:sldMk cId="2139576070" sldId="321"/>
            <ac:spMk id="3" creationId="{13C6533B-1514-B959-642E-73929D4BEEE5}"/>
          </ac:spMkLst>
        </pc:spChg>
      </pc:sldChg>
      <pc:sldChg chg="modSp">
        <pc:chgData name="Ed Willis" userId="S::ewillis@vispero.com::a58619c0-60a6-4dd3-9a68-167a2affb468" providerId="AD" clId="Web-{F34086EE-0CA2-4CB8-6629-47E9F3BC188F}" dt="2026-03-17T18:02:01.043" v="0"/>
        <pc:sldMkLst>
          <pc:docMk/>
          <pc:sldMk cId="2599471974" sldId="2145707325"/>
        </pc:sldMkLst>
        <pc:graphicFrameChg chg="modGraphic">
          <ac:chgData name="Ed Willis" userId="S::ewillis@vispero.com::a58619c0-60a6-4dd3-9a68-167a2affb468" providerId="AD" clId="Web-{F34086EE-0CA2-4CB8-6629-47E9F3BC188F}" dt="2026-03-17T18:02:01.043" v="0"/>
          <ac:graphicFrameMkLst>
            <pc:docMk/>
            <pc:sldMk cId="2599471974" sldId="2145707325"/>
            <ac:graphicFrameMk id="5" creationId="{EAF54423-2B33-F484-F563-A347087ED215}"/>
          </ac:graphicFrameMkLst>
        </pc:graphicFrameChg>
      </pc:sldChg>
      <pc:sldChg chg="modSp del">
        <pc:chgData name="Ed Willis" userId="S::ewillis@vispero.com::a58619c0-60a6-4dd3-9a68-167a2affb468" providerId="AD" clId="Web-{F34086EE-0CA2-4CB8-6629-47E9F3BC188F}" dt="2026-03-17T18:03:54.612" v="42"/>
        <pc:sldMkLst>
          <pc:docMk/>
          <pc:sldMk cId="2524629763" sldId="2145707331"/>
        </pc:sldMkLst>
        <pc:spChg chg="mod">
          <ac:chgData name="Ed Willis" userId="S::ewillis@vispero.com::a58619c0-60a6-4dd3-9a68-167a2affb468" providerId="AD" clId="Web-{F34086EE-0CA2-4CB8-6629-47E9F3BC188F}" dt="2026-03-17T18:03:32.155" v="5" actId="20577"/>
          <ac:spMkLst>
            <pc:docMk/>
            <pc:sldMk cId="2524629763" sldId="2145707331"/>
            <ac:spMk id="13" creationId="{CAF5F789-6DE2-D2DF-4E17-768E01E8BD0C}"/>
          </ac:spMkLst>
        </pc:spChg>
      </pc:sldChg>
      <pc:sldChg chg="modSp add ord replId">
        <pc:chgData name="Ed Willis" userId="S::ewillis@vispero.com::a58619c0-60a6-4dd3-9a68-167a2affb468" providerId="AD" clId="Web-{F34086EE-0CA2-4CB8-6629-47E9F3BC188F}" dt="2026-03-17T18:03:50.971" v="41" actId="20577"/>
        <pc:sldMkLst>
          <pc:docMk/>
          <pc:sldMk cId="1615797437" sldId="2145707335"/>
        </pc:sldMkLst>
        <pc:spChg chg="mod">
          <ac:chgData name="Ed Willis" userId="S::ewillis@vispero.com::a58619c0-60a6-4dd3-9a68-167a2affb468" providerId="AD" clId="Web-{F34086EE-0CA2-4CB8-6629-47E9F3BC188F}" dt="2026-03-17T18:03:50.971" v="41" actId="20577"/>
          <ac:spMkLst>
            <pc:docMk/>
            <pc:sldMk cId="1615797437" sldId="2145707335"/>
            <ac:spMk id="4" creationId="{A61658ED-3ED4-2FD7-18D0-C6343E88BA2E}"/>
          </ac:spMkLst>
        </pc:spChg>
      </pc:sldChg>
      <pc:sldChg chg="new del">
        <pc:chgData name="Ed Willis" userId="S::ewillis@vispero.com::a58619c0-60a6-4dd3-9a68-167a2affb468" providerId="AD" clId="Web-{F34086EE-0CA2-4CB8-6629-47E9F3BC188F}" dt="2026-03-17T18:24:55.803" v="234"/>
        <pc:sldMkLst>
          <pc:docMk/>
          <pc:sldMk cId="3057684489" sldId="2145707337"/>
        </pc:sldMkLst>
      </pc:sldChg>
      <pc:sldChg chg="modSp add replId">
        <pc:chgData name="Ed Willis" userId="S::ewillis@vispero.com::a58619c0-60a6-4dd3-9a68-167a2affb468" providerId="AD" clId="Web-{F34086EE-0CA2-4CB8-6629-47E9F3BC188F}" dt="2026-03-17T18:25:39.781" v="238"/>
        <pc:sldMkLst>
          <pc:docMk/>
          <pc:sldMk cId="3691899870" sldId="2145707337"/>
        </pc:sldMkLst>
        <pc:spChg chg="mod">
          <ac:chgData name="Ed Willis" userId="S::ewillis@vispero.com::a58619c0-60a6-4dd3-9a68-167a2affb468" providerId="AD" clId="Web-{F34086EE-0CA2-4CB8-6629-47E9F3BC188F}" dt="2026-03-17T18:25:39.781" v="238"/>
          <ac:spMkLst>
            <pc:docMk/>
            <pc:sldMk cId="3691899870" sldId="2145707337"/>
            <ac:spMk id="4" creationId="{19204151-D349-F468-4E48-C737A0411CA1}"/>
          </ac:spMkLst>
        </pc:spChg>
      </pc:sldChg>
    </pc:docChg>
  </pc:docChgLst>
  <pc:docChgLst>
    <pc:chgData name="Ed Willis" userId="S::ewillis@vispero.com::a58619c0-60a6-4dd3-9a68-167a2affb468" providerId="AD" clId="Web-{05E3FAF4-E9D1-A476-B804-03BA616D1E37}"/>
    <pc:docChg chg="modSld">
      <pc:chgData name="Ed Willis" userId="S::ewillis@vispero.com::a58619c0-60a6-4dd3-9a68-167a2affb468" providerId="AD" clId="Web-{05E3FAF4-E9D1-A476-B804-03BA616D1E37}" dt="2026-03-18T16:39:39.277" v="1" actId="20577"/>
      <pc:docMkLst>
        <pc:docMk/>
      </pc:docMkLst>
      <pc:sldChg chg="modSp">
        <pc:chgData name="Ed Willis" userId="S::ewillis@vispero.com::a58619c0-60a6-4dd3-9a68-167a2affb468" providerId="AD" clId="Web-{05E3FAF4-E9D1-A476-B804-03BA616D1E37}" dt="2026-03-18T16:39:39.277" v="1" actId="20577"/>
        <pc:sldMkLst>
          <pc:docMk/>
          <pc:sldMk cId="4267061992" sldId="338"/>
        </pc:sldMkLst>
        <pc:spChg chg="mod">
          <ac:chgData name="Ed Willis" userId="S::ewillis@vispero.com::a58619c0-60a6-4dd3-9a68-167a2affb468" providerId="AD" clId="Web-{05E3FAF4-E9D1-A476-B804-03BA616D1E37}" dt="2026-03-18T16:39:39.277" v="1" actId="20577"/>
          <ac:spMkLst>
            <pc:docMk/>
            <pc:sldMk cId="4267061992" sldId="338"/>
            <ac:spMk id="4" creationId="{A046C410-BA31-7275-D212-65FC7014F90B}"/>
          </ac:spMkLst>
        </pc:spChg>
      </pc:sldChg>
    </pc:docChg>
  </pc:docChgLst>
  <pc:docChgLst>
    <pc:chgData name="Kody Thomas" userId="S::kthomas@vispero.com::edf354bb-1d8b-49de-b08f-dc8d60410e79" providerId="AD" clId="Web-{F6ECBE95-DB5F-F306-ED8B-E3AA1DA2C485}"/>
    <pc:docChg chg="modSld">
      <pc:chgData name="Kody Thomas" userId="S::kthomas@vispero.com::edf354bb-1d8b-49de-b08f-dc8d60410e79" providerId="AD" clId="Web-{F6ECBE95-DB5F-F306-ED8B-E3AA1DA2C485}" dt="2026-03-18T00:08:26.444" v="14" actId="20577"/>
      <pc:docMkLst>
        <pc:docMk/>
      </pc:docMkLst>
      <pc:sldChg chg="modSp">
        <pc:chgData name="Kody Thomas" userId="S::kthomas@vispero.com::edf354bb-1d8b-49de-b08f-dc8d60410e79" providerId="AD" clId="Web-{F6ECBE95-DB5F-F306-ED8B-E3AA1DA2C485}" dt="2026-03-18T00:08:26.444" v="14" actId="20577"/>
        <pc:sldMkLst>
          <pc:docMk/>
          <pc:sldMk cId="880642950" sldId="268"/>
        </pc:sldMkLst>
        <pc:spChg chg="mod">
          <ac:chgData name="Kody Thomas" userId="S::kthomas@vispero.com::edf354bb-1d8b-49de-b08f-dc8d60410e79" providerId="AD" clId="Web-{F6ECBE95-DB5F-F306-ED8B-E3AA1DA2C485}" dt="2026-03-18T00:07:42.648" v="12" actId="1076"/>
          <ac:spMkLst>
            <pc:docMk/>
            <pc:sldMk cId="880642950" sldId="268"/>
            <ac:spMk id="6" creationId="{12BE17DE-9B62-E151-CBA2-4966ACA2A94F}"/>
          </ac:spMkLst>
        </pc:spChg>
        <pc:spChg chg="mod">
          <ac:chgData name="Kody Thomas" userId="S::kthomas@vispero.com::edf354bb-1d8b-49de-b08f-dc8d60410e79" providerId="AD" clId="Web-{F6ECBE95-DB5F-F306-ED8B-E3AA1DA2C485}" dt="2026-03-18T00:08:26.444" v="14" actId="20577"/>
          <ac:spMkLst>
            <pc:docMk/>
            <pc:sldMk cId="880642950" sldId="268"/>
            <ac:spMk id="7" creationId="{1A26EB37-3645-6A5A-F383-B0FC12B720FB}"/>
          </ac:spMkLst>
        </pc:spChg>
        <pc:spChg chg="mod">
          <ac:chgData name="Kody Thomas" userId="S::kthomas@vispero.com::edf354bb-1d8b-49de-b08f-dc8d60410e79" providerId="AD" clId="Web-{F6ECBE95-DB5F-F306-ED8B-E3AA1DA2C485}" dt="2026-03-18T00:08:19.632" v="13" actId="20577"/>
          <ac:spMkLst>
            <pc:docMk/>
            <pc:sldMk cId="880642950" sldId="268"/>
            <ac:spMk id="8" creationId="{9565DF77-8A16-0240-B4CC-D165DD4628FA}"/>
          </ac:spMkLst>
        </pc:spChg>
      </pc:sldChg>
      <pc:sldChg chg="modSp">
        <pc:chgData name="Kody Thomas" userId="S::kthomas@vispero.com::edf354bb-1d8b-49de-b08f-dc8d60410e79" providerId="AD" clId="Web-{F6ECBE95-DB5F-F306-ED8B-E3AA1DA2C485}" dt="2026-03-18T00:04:33.206" v="1" actId="20577"/>
        <pc:sldMkLst>
          <pc:docMk/>
          <pc:sldMk cId="2139576070" sldId="321"/>
        </pc:sldMkLst>
        <pc:spChg chg="mod">
          <ac:chgData name="Kody Thomas" userId="S::kthomas@vispero.com::edf354bb-1d8b-49de-b08f-dc8d60410e79" providerId="AD" clId="Web-{F6ECBE95-DB5F-F306-ED8B-E3AA1DA2C485}" dt="2026-03-18T00:04:33.206" v="1" actId="20577"/>
          <ac:spMkLst>
            <pc:docMk/>
            <pc:sldMk cId="2139576070" sldId="321"/>
            <ac:spMk id="2" creationId="{4C77F30C-3E68-2269-5132-0C7702E4378B}"/>
          </ac:spMkLst>
        </pc:spChg>
      </pc:sldChg>
      <pc:sldChg chg="modSp">
        <pc:chgData name="Kody Thomas" userId="S::kthomas@vispero.com::edf354bb-1d8b-49de-b08f-dc8d60410e79" providerId="AD" clId="Web-{F6ECBE95-DB5F-F306-ED8B-E3AA1DA2C485}" dt="2026-03-18T00:06:23.804" v="6" actId="20577"/>
        <pc:sldMkLst>
          <pc:docMk/>
          <pc:sldMk cId="1615797437" sldId="2145707335"/>
        </pc:sldMkLst>
        <pc:spChg chg="mod">
          <ac:chgData name="Kody Thomas" userId="S::kthomas@vispero.com::edf354bb-1d8b-49de-b08f-dc8d60410e79" providerId="AD" clId="Web-{F6ECBE95-DB5F-F306-ED8B-E3AA1DA2C485}" dt="2026-03-18T00:06:23.804" v="6" actId="20577"/>
          <ac:spMkLst>
            <pc:docMk/>
            <pc:sldMk cId="1615797437" sldId="2145707335"/>
            <ac:spMk id="4" creationId="{A61658ED-3ED4-2FD7-18D0-C6343E88BA2E}"/>
          </ac:spMkLst>
        </pc:spChg>
      </pc:sldChg>
    </pc:docChg>
  </pc:docChgLst>
  <pc:docChgLst>
    <pc:chgData name="Rene Cardenas" userId="cf6e7cf2-e8cc-4333-aaaa-bd3777c93b19" providerId="ADAL" clId="{1EF2D22B-E0FF-4519-A0F3-919BE6D28AE8}"/>
    <pc:docChg chg="undo custSel addSld delSld modSld modMainMaster">
      <pc:chgData name="Rene Cardenas" userId="cf6e7cf2-e8cc-4333-aaaa-bd3777c93b19" providerId="ADAL" clId="{1EF2D22B-E0FF-4519-A0F3-919BE6D28AE8}" dt="2026-03-18T03:18:32.035" v="374"/>
      <pc:docMkLst>
        <pc:docMk/>
      </pc:docMkLst>
      <pc:sldChg chg="modSp del mod">
        <pc:chgData name="Rene Cardenas" userId="cf6e7cf2-e8cc-4333-aaaa-bd3777c93b19" providerId="ADAL" clId="{1EF2D22B-E0FF-4519-A0F3-919BE6D28AE8}" dt="2026-03-18T03:13:35.455" v="188" actId="47"/>
        <pc:sldMkLst>
          <pc:docMk/>
          <pc:sldMk cId="880642950" sldId="268"/>
        </pc:sldMkLst>
        <pc:spChg chg="mod">
          <ac:chgData name="Rene Cardenas" userId="cf6e7cf2-e8cc-4333-aaaa-bd3777c93b19" providerId="ADAL" clId="{1EF2D22B-E0FF-4519-A0F3-919BE6D28AE8}" dt="2026-03-18T03:11:02.276" v="160" actId="3064"/>
          <ac:spMkLst>
            <pc:docMk/>
            <pc:sldMk cId="880642950" sldId="268"/>
            <ac:spMk id="6" creationId="{12BE17DE-9B62-E151-CBA2-4966ACA2A94F}"/>
          </ac:spMkLst>
        </pc:spChg>
        <pc:spChg chg="mod">
          <ac:chgData name="Rene Cardenas" userId="cf6e7cf2-e8cc-4333-aaaa-bd3777c93b19" providerId="ADAL" clId="{1EF2D22B-E0FF-4519-A0F3-919BE6D28AE8}" dt="2026-03-18T03:10:40.286" v="159" actId="552"/>
          <ac:spMkLst>
            <pc:docMk/>
            <pc:sldMk cId="880642950" sldId="268"/>
            <ac:spMk id="7" creationId="{1A26EB37-3645-6A5A-F383-B0FC12B720FB}"/>
          </ac:spMkLst>
        </pc:spChg>
        <pc:spChg chg="mod">
          <ac:chgData name="Rene Cardenas" userId="cf6e7cf2-e8cc-4333-aaaa-bd3777c93b19" providerId="ADAL" clId="{1EF2D22B-E0FF-4519-A0F3-919BE6D28AE8}" dt="2026-03-18T03:10:40.286" v="159" actId="552"/>
          <ac:spMkLst>
            <pc:docMk/>
            <pc:sldMk cId="880642950" sldId="268"/>
            <ac:spMk id="8" creationId="{9565DF77-8A16-0240-B4CC-D165DD4628FA}"/>
          </ac:spMkLst>
        </pc:spChg>
      </pc:sldChg>
      <pc:sldChg chg="modSp mod">
        <pc:chgData name="Rene Cardenas" userId="cf6e7cf2-e8cc-4333-aaaa-bd3777c93b19" providerId="ADAL" clId="{1EF2D22B-E0FF-4519-A0F3-919BE6D28AE8}" dt="2026-03-18T03:01:08.824" v="15" actId="1036"/>
        <pc:sldMkLst>
          <pc:docMk/>
          <pc:sldMk cId="540253214" sldId="312"/>
        </pc:sldMkLst>
        <pc:spChg chg="mod">
          <ac:chgData name="Rene Cardenas" userId="cf6e7cf2-e8cc-4333-aaaa-bd3777c93b19" providerId="ADAL" clId="{1EF2D22B-E0FF-4519-A0F3-919BE6D28AE8}" dt="2026-03-18T03:01:02.639" v="7" actId="403"/>
          <ac:spMkLst>
            <pc:docMk/>
            <pc:sldMk cId="540253214" sldId="312"/>
            <ac:spMk id="2" creationId="{A24EF00A-94BD-FA62-1FD0-9B4EC9ECBD64}"/>
          </ac:spMkLst>
        </pc:spChg>
        <pc:spChg chg="mod">
          <ac:chgData name="Rene Cardenas" userId="cf6e7cf2-e8cc-4333-aaaa-bd3777c93b19" providerId="ADAL" clId="{1EF2D22B-E0FF-4519-A0F3-919BE6D28AE8}" dt="2026-03-18T03:01:08.824" v="15" actId="1036"/>
          <ac:spMkLst>
            <pc:docMk/>
            <pc:sldMk cId="540253214" sldId="312"/>
            <ac:spMk id="5" creationId="{B6DDA193-5612-9C0C-7CB0-F0E4F5450BF0}"/>
          </ac:spMkLst>
        </pc:spChg>
      </pc:sldChg>
      <pc:sldChg chg="modSp mod chgLayout">
        <pc:chgData name="Rene Cardenas" userId="cf6e7cf2-e8cc-4333-aaaa-bd3777c93b19" providerId="ADAL" clId="{1EF2D22B-E0FF-4519-A0F3-919BE6D28AE8}" dt="2026-03-18T03:05:56.984" v="108" actId="20577"/>
        <pc:sldMkLst>
          <pc:docMk/>
          <pc:sldMk cId="2940762087" sldId="320"/>
        </pc:sldMkLst>
        <pc:spChg chg="mod ord">
          <ac:chgData name="Rene Cardenas" userId="cf6e7cf2-e8cc-4333-aaaa-bd3777c93b19" providerId="ADAL" clId="{1EF2D22B-E0FF-4519-A0F3-919BE6D28AE8}" dt="2026-03-18T03:05:08.178" v="86" actId="700"/>
          <ac:spMkLst>
            <pc:docMk/>
            <pc:sldMk cId="2940762087" sldId="320"/>
            <ac:spMk id="2" creationId="{53281331-4B4A-835A-9F9B-D1C6828081DB}"/>
          </ac:spMkLst>
        </pc:spChg>
        <pc:spChg chg="mod ord">
          <ac:chgData name="Rene Cardenas" userId="cf6e7cf2-e8cc-4333-aaaa-bd3777c93b19" providerId="ADAL" clId="{1EF2D22B-E0FF-4519-A0F3-919BE6D28AE8}" dt="2026-03-18T03:05:56.984" v="108" actId="20577"/>
          <ac:spMkLst>
            <pc:docMk/>
            <pc:sldMk cId="2940762087" sldId="320"/>
            <ac:spMk id="3" creationId="{FB2F4561-ECE6-CCC9-70C0-06BDC15A5A50}"/>
          </ac:spMkLst>
        </pc:spChg>
      </pc:sldChg>
      <pc:sldChg chg="modSp mod chgLayout">
        <pc:chgData name="Rene Cardenas" userId="cf6e7cf2-e8cc-4333-aaaa-bd3777c93b19" providerId="ADAL" clId="{1EF2D22B-E0FF-4519-A0F3-919BE6D28AE8}" dt="2026-03-18T03:12:24.140" v="183" actId="1035"/>
        <pc:sldMkLst>
          <pc:docMk/>
          <pc:sldMk cId="2139576070" sldId="321"/>
        </pc:sldMkLst>
        <pc:spChg chg="mod ord">
          <ac:chgData name="Rene Cardenas" userId="cf6e7cf2-e8cc-4333-aaaa-bd3777c93b19" providerId="ADAL" clId="{1EF2D22B-E0FF-4519-A0F3-919BE6D28AE8}" dt="2026-03-18T03:06:58.819" v="135" actId="700"/>
          <ac:spMkLst>
            <pc:docMk/>
            <pc:sldMk cId="2139576070" sldId="321"/>
            <ac:spMk id="2" creationId="{4C77F30C-3E68-2269-5132-0C7702E4378B}"/>
          </ac:spMkLst>
        </pc:spChg>
        <pc:spChg chg="mod ord">
          <ac:chgData name="Rene Cardenas" userId="cf6e7cf2-e8cc-4333-aaaa-bd3777c93b19" providerId="ADAL" clId="{1EF2D22B-E0FF-4519-A0F3-919BE6D28AE8}" dt="2026-03-18T03:12:24.140" v="183" actId="1035"/>
          <ac:spMkLst>
            <pc:docMk/>
            <pc:sldMk cId="2139576070" sldId="321"/>
            <ac:spMk id="3" creationId="{13C6533B-1514-B959-642E-73929D4BEEE5}"/>
          </ac:spMkLst>
        </pc:spChg>
      </pc:sldChg>
      <pc:sldChg chg="modSp mod chgLayout">
        <pc:chgData name="Rene Cardenas" userId="cf6e7cf2-e8cc-4333-aaaa-bd3777c93b19" providerId="ADAL" clId="{1EF2D22B-E0FF-4519-A0F3-919BE6D28AE8}" dt="2026-03-18T03:14:02.516" v="190" actId="403"/>
        <pc:sldMkLst>
          <pc:docMk/>
          <pc:sldMk cId="3825344046" sldId="329"/>
        </pc:sldMkLst>
        <pc:spChg chg="mod ord">
          <ac:chgData name="Rene Cardenas" userId="cf6e7cf2-e8cc-4333-aaaa-bd3777c93b19" providerId="ADAL" clId="{1EF2D22B-E0FF-4519-A0F3-919BE6D28AE8}" dt="2026-03-18T03:11:28.965" v="162" actId="700"/>
          <ac:spMkLst>
            <pc:docMk/>
            <pc:sldMk cId="3825344046" sldId="329"/>
            <ac:spMk id="2" creationId="{B33AD71D-4ED6-66D8-BC6C-F1F164EE8554}"/>
          </ac:spMkLst>
        </pc:spChg>
        <pc:spChg chg="mod ord">
          <ac:chgData name="Rene Cardenas" userId="cf6e7cf2-e8cc-4333-aaaa-bd3777c93b19" providerId="ADAL" clId="{1EF2D22B-E0FF-4519-A0F3-919BE6D28AE8}" dt="2026-03-18T03:14:02.516" v="190" actId="403"/>
          <ac:spMkLst>
            <pc:docMk/>
            <pc:sldMk cId="3825344046" sldId="329"/>
            <ac:spMk id="3" creationId="{6A1D5FC3-42FA-27A4-09A2-065F3D5E3747}"/>
          </ac:spMkLst>
        </pc:spChg>
      </pc:sldChg>
      <pc:sldChg chg="modSp mod chgLayout">
        <pc:chgData name="Rene Cardenas" userId="cf6e7cf2-e8cc-4333-aaaa-bd3777c93b19" providerId="ADAL" clId="{1EF2D22B-E0FF-4519-A0F3-919BE6D28AE8}" dt="2026-03-18T03:14:23.522" v="195" actId="403"/>
        <pc:sldMkLst>
          <pc:docMk/>
          <pc:sldMk cId="4128539850" sldId="331"/>
        </pc:sldMkLst>
        <pc:spChg chg="mod ord">
          <ac:chgData name="Rene Cardenas" userId="cf6e7cf2-e8cc-4333-aaaa-bd3777c93b19" providerId="ADAL" clId="{1EF2D22B-E0FF-4519-A0F3-919BE6D28AE8}" dt="2026-03-18T03:12:01.772" v="168" actId="700"/>
          <ac:spMkLst>
            <pc:docMk/>
            <pc:sldMk cId="4128539850" sldId="331"/>
            <ac:spMk id="2" creationId="{A1460F71-593F-9D8B-467D-FAC606839B3B}"/>
          </ac:spMkLst>
        </pc:spChg>
        <pc:spChg chg="mod ord">
          <ac:chgData name="Rene Cardenas" userId="cf6e7cf2-e8cc-4333-aaaa-bd3777c93b19" providerId="ADAL" clId="{1EF2D22B-E0FF-4519-A0F3-919BE6D28AE8}" dt="2026-03-18T03:14:23.522" v="195" actId="403"/>
          <ac:spMkLst>
            <pc:docMk/>
            <pc:sldMk cId="4128539850" sldId="331"/>
            <ac:spMk id="3" creationId="{E22AD9B5-CFA7-70A4-E8B3-B013921BE913}"/>
          </ac:spMkLst>
        </pc:spChg>
      </pc:sldChg>
      <pc:sldChg chg="modSp mod">
        <pc:chgData name="Rene Cardenas" userId="cf6e7cf2-e8cc-4333-aaaa-bd3777c93b19" providerId="ADAL" clId="{1EF2D22B-E0FF-4519-A0F3-919BE6D28AE8}" dt="2026-03-18T03:14:34.863" v="196" actId="403"/>
        <pc:sldMkLst>
          <pc:docMk/>
          <pc:sldMk cId="1915343399" sldId="333"/>
        </pc:sldMkLst>
        <pc:spChg chg="mod">
          <ac:chgData name="Rene Cardenas" userId="cf6e7cf2-e8cc-4333-aaaa-bd3777c93b19" providerId="ADAL" clId="{1EF2D22B-E0FF-4519-A0F3-919BE6D28AE8}" dt="2026-03-18T03:14:34.863" v="196" actId="403"/>
          <ac:spMkLst>
            <pc:docMk/>
            <pc:sldMk cId="1915343399" sldId="333"/>
            <ac:spMk id="3" creationId="{7DD4725F-5B70-BA35-63B5-DDC7B7E44DF6}"/>
          </ac:spMkLst>
        </pc:spChg>
      </pc:sldChg>
      <pc:sldChg chg="del">
        <pc:chgData name="Rene Cardenas" userId="cf6e7cf2-e8cc-4333-aaaa-bd3777c93b19" providerId="ADAL" clId="{1EF2D22B-E0FF-4519-A0F3-919BE6D28AE8}" dt="2026-03-18T03:18:29.102" v="373" actId="47"/>
        <pc:sldMkLst>
          <pc:docMk/>
          <pc:sldMk cId="4031038535" sldId="334"/>
        </pc:sldMkLst>
      </pc:sldChg>
      <pc:sldChg chg="addSp delSp modSp mod modClrScheme chgLayout">
        <pc:chgData name="Rene Cardenas" userId="cf6e7cf2-e8cc-4333-aaaa-bd3777c93b19" providerId="ADAL" clId="{1EF2D22B-E0FF-4519-A0F3-919BE6D28AE8}" dt="2026-03-18T03:17:49.199" v="372" actId="20577"/>
        <pc:sldMkLst>
          <pc:docMk/>
          <pc:sldMk cId="2599471974" sldId="2145707325"/>
        </pc:sldMkLst>
        <pc:spChg chg="add del mod ord">
          <ac:chgData name="Rene Cardenas" userId="cf6e7cf2-e8cc-4333-aaaa-bd3777c93b19" providerId="ADAL" clId="{1EF2D22B-E0FF-4519-A0F3-919BE6D28AE8}" dt="2026-03-18T03:01:50.691" v="17" actId="700"/>
          <ac:spMkLst>
            <pc:docMk/>
            <pc:sldMk cId="2599471974" sldId="2145707325"/>
            <ac:spMk id="2" creationId="{82CAE1C3-6087-AA91-FBBC-B06A7341EF72}"/>
          </ac:spMkLst>
        </pc:spChg>
        <pc:spChg chg="mod ord">
          <ac:chgData name="Rene Cardenas" userId="cf6e7cf2-e8cc-4333-aaaa-bd3777c93b19" providerId="ADAL" clId="{1EF2D22B-E0FF-4519-A0F3-919BE6D28AE8}" dt="2026-03-18T03:02:32.700" v="19" actId="700"/>
          <ac:spMkLst>
            <pc:docMk/>
            <pc:sldMk cId="2599471974" sldId="2145707325"/>
            <ac:spMk id="3" creationId="{D3EF1074-4600-6FAE-8FE4-5DA685CDB29B}"/>
          </ac:spMkLst>
        </pc:spChg>
        <pc:spChg chg="add mod ord">
          <ac:chgData name="Rene Cardenas" userId="cf6e7cf2-e8cc-4333-aaaa-bd3777c93b19" providerId="ADAL" clId="{1EF2D22B-E0FF-4519-A0F3-919BE6D28AE8}" dt="2026-03-18T03:17:49.199" v="372" actId="20577"/>
          <ac:spMkLst>
            <pc:docMk/>
            <pc:sldMk cId="2599471974" sldId="2145707325"/>
            <ac:spMk id="4" creationId="{8BF4BCEC-61CC-82D4-9DE9-7E9E2B1B5F7D}"/>
          </ac:spMkLst>
        </pc:spChg>
        <pc:graphicFrameChg chg="del mod">
          <ac:chgData name="Rene Cardenas" userId="cf6e7cf2-e8cc-4333-aaaa-bd3777c93b19" providerId="ADAL" clId="{1EF2D22B-E0FF-4519-A0F3-919BE6D28AE8}" dt="2026-03-18T03:02:57.996" v="28" actId="478"/>
          <ac:graphicFrameMkLst>
            <pc:docMk/>
            <pc:sldMk cId="2599471974" sldId="2145707325"/>
            <ac:graphicFrameMk id="5" creationId="{EAF54423-2B33-F484-F563-A347087ED215}"/>
          </ac:graphicFrameMkLst>
        </pc:graphicFrameChg>
      </pc:sldChg>
      <pc:sldChg chg="addSp delSp modSp mod modClrScheme chgLayout">
        <pc:chgData name="Rene Cardenas" userId="cf6e7cf2-e8cc-4333-aaaa-bd3777c93b19" providerId="ADAL" clId="{1EF2D22B-E0FF-4519-A0F3-919BE6D28AE8}" dt="2026-03-18T03:17:04.085" v="365" actId="1035"/>
        <pc:sldMkLst>
          <pc:docMk/>
          <pc:sldMk cId="690475603" sldId="2145707332"/>
        </pc:sldMkLst>
        <pc:spChg chg="del">
          <ac:chgData name="Rene Cardenas" userId="cf6e7cf2-e8cc-4333-aaaa-bd3777c93b19" providerId="ADAL" clId="{1EF2D22B-E0FF-4519-A0F3-919BE6D28AE8}" dt="2026-03-18T03:13:26.071" v="185" actId="478"/>
          <ac:spMkLst>
            <pc:docMk/>
            <pc:sldMk cId="690475603" sldId="2145707332"/>
            <ac:spMk id="2" creationId="{80B5948E-1CE4-51D6-576A-C6774BBE7D4A}"/>
          </ac:spMkLst>
        </pc:spChg>
        <pc:spChg chg="del mod">
          <ac:chgData name="Rene Cardenas" userId="cf6e7cf2-e8cc-4333-aaaa-bd3777c93b19" providerId="ADAL" clId="{1EF2D22B-E0FF-4519-A0F3-919BE6D28AE8}" dt="2026-03-18T03:13:26.071" v="185" actId="478"/>
          <ac:spMkLst>
            <pc:docMk/>
            <pc:sldMk cId="690475603" sldId="2145707332"/>
            <ac:spMk id="4" creationId="{600815F9-9A38-FB8D-26F6-635A4B5FBF43}"/>
          </ac:spMkLst>
        </pc:spChg>
        <pc:spChg chg="add del mod">
          <ac:chgData name="Rene Cardenas" userId="cf6e7cf2-e8cc-4333-aaaa-bd3777c93b19" providerId="ADAL" clId="{1EF2D22B-E0FF-4519-A0F3-919BE6D28AE8}" dt="2026-03-18T03:13:30.155" v="186" actId="478"/>
          <ac:spMkLst>
            <pc:docMk/>
            <pc:sldMk cId="690475603" sldId="2145707332"/>
            <ac:spMk id="5" creationId="{F7F648B6-61B3-7BDC-A3E7-B71C33B36A0E}"/>
          </ac:spMkLst>
        </pc:spChg>
        <pc:spChg chg="add del mod">
          <ac:chgData name="Rene Cardenas" userId="cf6e7cf2-e8cc-4333-aaaa-bd3777c93b19" providerId="ADAL" clId="{1EF2D22B-E0FF-4519-A0F3-919BE6D28AE8}" dt="2026-03-18T03:13:30.155" v="186" actId="478"/>
          <ac:spMkLst>
            <pc:docMk/>
            <pc:sldMk cId="690475603" sldId="2145707332"/>
            <ac:spMk id="7" creationId="{222E5C06-4DCC-3730-198D-63C7B1C3CD76}"/>
          </ac:spMkLst>
        </pc:spChg>
        <pc:spChg chg="add mod ord">
          <ac:chgData name="Rene Cardenas" userId="cf6e7cf2-e8cc-4333-aaaa-bd3777c93b19" providerId="ADAL" clId="{1EF2D22B-E0FF-4519-A0F3-919BE6D28AE8}" dt="2026-03-18T03:16:10.176" v="271" actId="1036"/>
          <ac:spMkLst>
            <pc:docMk/>
            <pc:sldMk cId="690475603" sldId="2145707332"/>
            <ac:spMk id="8" creationId="{004629CC-8573-7BE9-B9D7-E84318F0A817}"/>
          </ac:spMkLst>
        </pc:spChg>
        <pc:spChg chg="add mod ord">
          <ac:chgData name="Rene Cardenas" userId="cf6e7cf2-e8cc-4333-aaaa-bd3777c93b19" providerId="ADAL" clId="{1EF2D22B-E0FF-4519-A0F3-919BE6D28AE8}" dt="2026-03-18T03:16:14.360" v="285" actId="1035"/>
          <ac:spMkLst>
            <pc:docMk/>
            <pc:sldMk cId="690475603" sldId="2145707332"/>
            <ac:spMk id="9" creationId="{1BD0A4A5-AB8A-B697-39F9-565ABBECCBF4}"/>
          </ac:spMkLst>
        </pc:spChg>
        <pc:spChg chg="add mod">
          <ac:chgData name="Rene Cardenas" userId="cf6e7cf2-e8cc-4333-aaaa-bd3777c93b19" providerId="ADAL" clId="{1EF2D22B-E0FF-4519-A0F3-919BE6D28AE8}" dt="2026-03-18T03:17:04.085" v="365" actId="1035"/>
          <ac:spMkLst>
            <pc:docMk/>
            <pc:sldMk cId="690475603" sldId="2145707332"/>
            <ac:spMk id="10" creationId="{EE30003E-093D-C6A0-A607-20306BDB172A}"/>
          </ac:spMkLst>
        </pc:spChg>
      </pc:sldChg>
      <pc:sldChg chg="addSp delSp modSp mod modClrScheme chgLayout">
        <pc:chgData name="Rene Cardenas" userId="cf6e7cf2-e8cc-4333-aaaa-bd3777c93b19" providerId="ADAL" clId="{1EF2D22B-E0FF-4519-A0F3-919BE6D28AE8}" dt="2026-03-18T03:09:10.054" v="150" actId="478"/>
        <pc:sldMkLst>
          <pc:docMk/>
          <pc:sldMk cId="2212711266" sldId="2145707334"/>
        </pc:sldMkLst>
        <pc:spChg chg="add del mod ord">
          <ac:chgData name="Rene Cardenas" userId="cf6e7cf2-e8cc-4333-aaaa-bd3777c93b19" providerId="ADAL" clId="{1EF2D22B-E0FF-4519-A0F3-919BE6D28AE8}" dt="2026-03-18T03:04:01.244" v="74" actId="700"/>
          <ac:spMkLst>
            <pc:docMk/>
            <pc:sldMk cId="2212711266" sldId="2145707334"/>
            <ac:spMk id="2" creationId="{F1BABEF9-E2E2-A8EC-B600-FB93EBEAE8E2}"/>
          </ac:spMkLst>
        </pc:spChg>
        <pc:spChg chg="add mod">
          <ac:chgData name="Rene Cardenas" userId="cf6e7cf2-e8cc-4333-aaaa-bd3777c93b19" providerId="ADAL" clId="{1EF2D22B-E0FF-4519-A0F3-919BE6D28AE8}" dt="2026-03-18T03:09:03.356" v="148"/>
          <ac:spMkLst>
            <pc:docMk/>
            <pc:sldMk cId="2212711266" sldId="2145707334"/>
            <ac:spMk id="3" creationId="{E165FFA4-FBA4-F259-997B-8D54AD470202}"/>
          </ac:spMkLst>
        </pc:spChg>
        <pc:spChg chg="del mod ord">
          <ac:chgData name="Rene Cardenas" userId="cf6e7cf2-e8cc-4333-aaaa-bd3777c93b19" providerId="ADAL" clId="{1EF2D22B-E0FF-4519-A0F3-919BE6D28AE8}" dt="2026-03-18T03:09:07.225" v="149" actId="478"/>
          <ac:spMkLst>
            <pc:docMk/>
            <pc:sldMk cId="2212711266" sldId="2145707334"/>
            <ac:spMk id="4" creationId="{0AF29111-9257-DC1B-F6DB-E7A89C3C9EBE}"/>
          </ac:spMkLst>
        </pc:spChg>
        <pc:spChg chg="add del mod">
          <ac:chgData name="Rene Cardenas" userId="cf6e7cf2-e8cc-4333-aaaa-bd3777c93b19" providerId="ADAL" clId="{1EF2D22B-E0FF-4519-A0F3-919BE6D28AE8}" dt="2026-03-18T03:09:10.054" v="150" actId="478"/>
          <ac:spMkLst>
            <pc:docMk/>
            <pc:sldMk cId="2212711266" sldId="2145707334"/>
            <ac:spMk id="6" creationId="{A8BCD522-9D41-F99E-C2D1-3ECF078328FA}"/>
          </ac:spMkLst>
        </pc:spChg>
      </pc:sldChg>
      <pc:sldChg chg="addSp delSp modSp mod modClrScheme chgLayout">
        <pc:chgData name="Rene Cardenas" userId="cf6e7cf2-e8cc-4333-aaaa-bd3777c93b19" providerId="ADAL" clId="{1EF2D22B-E0FF-4519-A0F3-919BE6D28AE8}" dt="2026-03-18T03:04:12.005" v="79" actId="1076"/>
        <pc:sldMkLst>
          <pc:docMk/>
          <pc:sldMk cId="1615797437" sldId="2145707335"/>
        </pc:sldMkLst>
        <pc:spChg chg="add del mod ord">
          <ac:chgData name="Rene Cardenas" userId="cf6e7cf2-e8cc-4333-aaaa-bd3777c93b19" providerId="ADAL" clId="{1EF2D22B-E0FF-4519-A0F3-919BE6D28AE8}" dt="2026-03-18T03:04:04.825" v="77" actId="700"/>
          <ac:spMkLst>
            <pc:docMk/>
            <pc:sldMk cId="1615797437" sldId="2145707335"/>
            <ac:spMk id="2" creationId="{EBCDC122-14C7-1458-768C-BAF54656C42E}"/>
          </ac:spMkLst>
        </pc:spChg>
        <pc:spChg chg="mod ord">
          <ac:chgData name="Rene Cardenas" userId="cf6e7cf2-e8cc-4333-aaaa-bd3777c93b19" providerId="ADAL" clId="{1EF2D22B-E0FF-4519-A0F3-919BE6D28AE8}" dt="2026-03-18T03:04:12.005" v="79" actId="1076"/>
          <ac:spMkLst>
            <pc:docMk/>
            <pc:sldMk cId="1615797437" sldId="2145707335"/>
            <ac:spMk id="4" creationId="{A61658ED-3ED4-2FD7-18D0-C6343E88BA2E}"/>
          </ac:spMkLst>
        </pc:spChg>
      </pc:sldChg>
      <pc:sldChg chg="addSp delSp modSp mod chgLayout">
        <pc:chgData name="Rene Cardenas" userId="cf6e7cf2-e8cc-4333-aaaa-bd3777c93b19" providerId="ADAL" clId="{1EF2D22B-E0FF-4519-A0F3-919BE6D28AE8}" dt="2026-03-18T03:09:28.144" v="155" actId="478"/>
        <pc:sldMkLst>
          <pc:docMk/>
          <pc:sldMk cId="761711897" sldId="2145707336"/>
        </pc:sldMkLst>
        <pc:spChg chg="add del mod ord">
          <ac:chgData name="Rene Cardenas" userId="cf6e7cf2-e8cc-4333-aaaa-bd3777c93b19" providerId="ADAL" clId="{1EF2D22B-E0FF-4519-A0F3-919BE6D28AE8}" dt="2026-03-18T03:07:46.511" v="139" actId="478"/>
          <ac:spMkLst>
            <pc:docMk/>
            <pc:sldMk cId="761711897" sldId="2145707336"/>
            <ac:spMk id="2" creationId="{E6543162-B805-3303-CDC6-78545781225A}"/>
          </ac:spMkLst>
        </pc:spChg>
        <pc:spChg chg="add mod">
          <ac:chgData name="Rene Cardenas" userId="cf6e7cf2-e8cc-4333-aaaa-bd3777c93b19" providerId="ADAL" clId="{1EF2D22B-E0FF-4519-A0F3-919BE6D28AE8}" dt="2026-03-18T03:09:24.269" v="153"/>
          <ac:spMkLst>
            <pc:docMk/>
            <pc:sldMk cId="761711897" sldId="2145707336"/>
            <ac:spMk id="3" creationId="{C5ED3B59-7DAB-37B7-F173-07ED58C1EF33}"/>
          </ac:spMkLst>
        </pc:spChg>
        <pc:spChg chg="del mod ord">
          <ac:chgData name="Rene Cardenas" userId="cf6e7cf2-e8cc-4333-aaaa-bd3777c93b19" providerId="ADAL" clId="{1EF2D22B-E0FF-4519-A0F3-919BE6D28AE8}" dt="2026-03-18T03:09:26.778" v="154" actId="478"/>
          <ac:spMkLst>
            <pc:docMk/>
            <pc:sldMk cId="761711897" sldId="2145707336"/>
            <ac:spMk id="4" creationId="{E61E3EC9-CA5E-9E54-CD2C-03D6080AF0C5}"/>
          </ac:spMkLst>
        </pc:spChg>
        <pc:spChg chg="add del mod">
          <ac:chgData name="Rene Cardenas" userId="cf6e7cf2-e8cc-4333-aaaa-bd3777c93b19" providerId="ADAL" clId="{1EF2D22B-E0FF-4519-A0F3-919BE6D28AE8}" dt="2026-03-18T03:09:28.144" v="155" actId="478"/>
          <ac:spMkLst>
            <pc:docMk/>
            <pc:sldMk cId="761711897" sldId="2145707336"/>
            <ac:spMk id="6" creationId="{BF0CE208-B666-50C2-67FC-08C497972A66}"/>
          </ac:spMkLst>
        </pc:spChg>
      </pc:sldChg>
      <pc:sldChg chg="del">
        <pc:chgData name="Rene Cardenas" userId="cf6e7cf2-e8cc-4333-aaaa-bd3777c93b19" providerId="ADAL" clId="{1EF2D22B-E0FF-4519-A0F3-919BE6D28AE8}" dt="2026-03-18T03:11:50.475" v="166" actId="47"/>
        <pc:sldMkLst>
          <pc:docMk/>
          <pc:sldMk cId="3691899870" sldId="2145707337"/>
        </pc:sldMkLst>
      </pc:sldChg>
      <pc:sldChg chg="modSp add mod">
        <pc:chgData name="Rene Cardenas" userId="cf6e7cf2-e8cc-4333-aaaa-bd3777c93b19" providerId="ADAL" clId="{1EF2D22B-E0FF-4519-A0F3-919BE6D28AE8}" dt="2026-03-18T03:17:14.958" v="367" actId="20577"/>
        <pc:sldMkLst>
          <pc:docMk/>
          <pc:sldMk cId="3096959322" sldId="2145707338"/>
        </pc:sldMkLst>
        <pc:spChg chg="mod">
          <ac:chgData name="Rene Cardenas" userId="cf6e7cf2-e8cc-4333-aaaa-bd3777c93b19" providerId="ADAL" clId="{1EF2D22B-E0FF-4519-A0F3-919BE6D28AE8}" dt="2026-03-18T03:17:14.958" v="367" actId="20577"/>
          <ac:spMkLst>
            <pc:docMk/>
            <pc:sldMk cId="3096959322" sldId="2145707338"/>
            <ac:spMk id="3" creationId="{1BB75AC3-ACFE-AE14-C115-1EDA0BD20D11}"/>
          </ac:spMkLst>
        </pc:spChg>
      </pc:sldChg>
      <pc:sldChg chg="modSp add mod modClrScheme chgLayout">
        <pc:chgData name="Rene Cardenas" userId="cf6e7cf2-e8cc-4333-aaaa-bd3777c93b19" providerId="ADAL" clId="{1EF2D22B-E0FF-4519-A0F3-919BE6D28AE8}" dt="2026-03-18T03:16:47.625" v="358" actId="404"/>
        <pc:sldMkLst>
          <pc:docMk/>
          <pc:sldMk cId="1892621509" sldId="2145707339"/>
        </pc:sldMkLst>
        <pc:spChg chg="mod ord">
          <ac:chgData name="Rene Cardenas" userId="cf6e7cf2-e8cc-4333-aaaa-bd3777c93b19" providerId="ADAL" clId="{1EF2D22B-E0FF-4519-A0F3-919BE6D28AE8}" dt="2026-03-18T03:16:38.031" v="345" actId="1036"/>
          <ac:spMkLst>
            <pc:docMk/>
            <pc:sldMk cId="1892621509" sldId="2145707339"/>
            <ac:spMk id="2" creationId="{E1B1EB8B-CE8A-26E5-E7EE-0DD8FB7AE8F2}"/>
          </ac:spMkLst>
        </pc:spChg>
        <pc:spChg chg="mod ord">
          <ac:chgData name="Rene Cardenas" userId="cf6e7cf2-e8cc-4333-aaaa-bd3777c93b19" providerId="ADAL" clId="{1EF2D22B-E0FF-4519-A0F3-919BE6D28AE8}" dt="2026-03-18T03:16:47.625" v="358" actId="404"/>
          <ac:spMkLst>
            <pc:docMk/>
            <pc:sldMk cId="1892621509" sldId="2145707339"/>
            <ac:spMk id="4" creationId="{C428A9C3-6905-EE6A-8E77-B986DEF3EF55}"/>
          </ac:spMkLst>
        </pc:spChg>
      </pc:sldChg>
      <pc:sldChg chg="add">
        <pc:chgData name="Rene Cardenas" userId="cf6e7cf2-e8cc-4333-aaaa-bd3777c93b19" providerId="ADAL" clId="{1EF2D22B-E0FF-4519-A0F3-919BE6D28AE8}" dt="2026-03-18T03:18:32.035" v="374"/>
        <pc:sldMkLst>
          <pc:docMk/>
          <pc:sldMk cId="1942728189" sldId="2145707340"/>
        </pc:sldMkLst>
      </pc:sldChg>
      <pc:sldMasterChg chg="modSp modSldLayout">
        <pc:chgData name="Rene Cardenas" userId="cf6e7cf2-e8cc-4333-aaaa-bd3777c93b19" providerId="ADAL" clId="{1EF2D22B-E0FF-4519-A0F3-919BE6D28AE8}" dt="2026-03-18T01:14:51.477" v="3" actId="2711"/>
        <pc:sldMasterMkLst>
          <pc:docMk/>
          <pc:sldMasterMk cId="0" sldId="2147483672"/>
        </pc:sldMasterMkLst>
        <pc:spChg chg="mod">
          <ac:chgData name="Rene Cardenas" userId="cf6e7cf2-e8cc-4333-aaaa-bd3777c93b19" providerId="ADAL" clId="{1EF2D22B-E0FF-4519-A0F3-919BE6D28AE8}" dt="2026-03-18T01:12:33.479" v="0" actId="2711"/>
          <ac:spMkLst>
            <pc:docMk/>
            <pc:sldMasterMk cId="0" sldId="2147483672"/>
            <ac:spMk id="6" creationId="{00000000-0000-0000-0000-000000000000}"/>
          </ac:spMkLst>
        </pc:spChg>
        <pc:spChg chg="mod">
          <ac:chgData name="Rene Cardenas" userId="cf6e7cf2-e8cc-4333-aaaa-bd3777c93b19" providerId="ADAL" clId="{1EF2D22B-E0FF-4519-A0F3-919BE6D28AE8}" dt="2026-03-18T01:12:40.915" v="1" actId="2711"/>
          <ac:spMkLst>
            <pc:docMk/>
            <pc:sldMasterMk cId="0" sldId="2147483672"/>
            <ac:spMk id="7" creationId="{00000000-0000-0000-0000-000000000000}"/>
          </ac:spMkLst>
        </pc:spChg>
        <pc:sldLayoutChg chg="modSp mod">
          <pc:chgData name="Rene Cardenas" userId="cf6e7cf2-e8cc-4333-aaaa-bd3777c93b19" providerId="ADAL" clId="{1EF2D22B-E0FF-4519-A0F3-919BE6D28AE8}" dt="2026-03-18T01:14:51.477" v="3" actId="2711"/>
          <pc:sldLayoutMkLst>
            <pc:docMk/>
            <pc:sldMasterMk cId="0" sldId="2147483672"/>
            <pc:sldLayoutMk cId="1211109003" sldId="2147483710"/>
          </pc:sldLayoutMkLst>
          <pc:spChg chg="mod">
            <ac:chgData name="Rene Cardenas" userId="cf6e7cf2-e8cc-4333-aaaa-bd3777c93b19" providerId="ADAL" clId="{1EF2D22B-E0FF-4519-A0F3-919BE6D28AE8}" dt="2026-03-18T01:14:51.477" v="3" actId="2711"/>
            <ac:spMkLst>
              <pc:docMk/>
              <pc:sldMasterMk cId="0" sldId="2147483672"/>
              <pc:sldLayoutMk cId="1211109003" sldId="2147483710"/>
              <ac:spMk id="246" creationId="{00000000-0000-0000-0000-000000000000}"/>
            </ac:spMkLst>
          </pc:spChg>
          <pc:spChg chg="mod">
            <ac:chgData name="Rene Cardenas" userId="cf6e7cf2-e8cc-4333-aaaa-bd3777c93b19" providerId="ADAL" clId="{1EF2D22B-E0FF-4519-A0F3-919BE6D28AE8}" dt="2026-03-18T01:14:44.724" v="2" actId="2711"/>
            <ac:spMkLst>
              <pc:docMk/>
              <pc:sldMasterMk cId="0" sldId="2147483672"/>
              <pc:sldLayoutMk cId="1211109003" sldId="2147483710"/>
              <ac:spMk id="248" creationId="{00000000-0000-0000-0000-000000000000}"/>
            </ac:spMkLst>
          </pc:spChg>
        </pc:sldLayoutChg>
      </pc:sldMasterChg>
    </pc:docChg>
  </pc:docChgLst>
  <pc:docChgLst>
    <pc:chgData name="Matt Ater" userId="9bf37052-7ea5-40b0-b524-d1bfdebb2056" providerId="ADAL" clId="{6C2AFC6F-9DDC-447E-A083-480D70FC8A1D}"/>
    <pc:docChg chg="modSld">
      <pc:chgData name="Matt Ater" userId="9bf37052-7ea5-40b0-b524-d1bfdebb2056" providerId="ADAL" clId="{6C2AFC6F-9DDC-447E-A083-480D70FC8A1D}" dt="2026-03-18T16:44:49.102" v="16" actId="1036"/>
      <pc:docMkLst>
        <pc:docMk/>
      </pc:docMkLst>
      <pc:sldChg chg="modSp mod">
        <pc:chgData name="Matt Ater" userId="9bf37052-7ea5-40b0-b524-d1bfdebb2056" providerId="ADAL" clId="{6C2AFC6F-9DDC-447E-A083-480D70FC8A1D}" dt="2026-03-18T16:44:49.102" v="16" actId="1036"/>
        <pc:sldMkLst>
          <pc:docMk/>
          <pc:sldMk cId="1167284748" sldId="337"/>
        </pc:sldMkLst>
        <pc:spChg chg="mod">
          <ac:chgData name="Matt Ater" userId="9bf37052-7ea5-40b0-b524-d1bfdebb2056" providerId="ADAL" clId="{6C2AFC6F-9DDC-447E-A083-480D70FC8A1D}" dt="2026-03-18T16:44:49.102" v="16" actId="1036"/>
          <ac:spMkLst>
            <pc:docMk/>
            <pc:sldMk cId="1167284748" sldId="337"/>
            <ac:spMk id="2" creationId="{052B2F66-49E6-1656-F9EE-265CF3693D81}"/>
          </ac:spMkLst>
        </pc:spChg>
      </pc:sldChg>
      <pc:sldChg chg="modSp mod">
        <pc:chgData name="Matt Ater" userId="9bf37052-7ea5-40b0-b524-d1bfdebb2056" providerId="ADAL" clId="{6C2AFC6F-9DDC-447E-A083-480D70FC8A1D}" dt="2026-03-18T16:43:06.951" v="14" actId="20577"/>
        <pc:sldMkLst>
          <pc:docMk/>
          <pc:sldMk cId="3433592724" sldId="2145707342"/>
        </pc:sldMkLst>
        <pc:spChg chg="mod">
          <ac:chgData name="Matt Ater" userId="9bf37052-7ea5-40b0-b524-d1bfdebb2056" providerId="ADAL" clId="{6C2AFC6F-9DDC-447E-A083-480D70FC8A1D}" dt="2026-03-18T16:43:06.951" v="14" actId="20577"/>
          <ac:spMkLst>
            <pc:docMk/>
            <pc:sldMk cId="3433592724" sldId="2145707342"/>
            <ac:spMk id="2" creationId="{BAF7C50E-D9E9-2DF7-3A47-810E17F465BF}"/>
          </ac:spMkLst>
        </pc:spChg>
      </pc:sldChg>
    </pc:docChg>
  </pc:docChgLst>
  <pc:docChgLst>
    <pc:chgData name="Ed Willis" userId="a58619c0-60a6-4dd3-9a68-167a2affb468" providerId="ADAL" clId="{83CC3E41-5FD7-51D6-A7D3-72255338D28E}"/>
    <pc:docChg chg="addSld delSld modSld">
      <pc:chgData name="Ed Willis" userId="a58619c0-60a6-4dd3-9a68-167a2affb468" providerId="ADAL" clId="{83CC3E41-5FD7-51D6-A7D3-72255338D28E}" dt="2026-03-18T15:29:32.173" v="8" actId="2696"/>
      <pc:docMkLst>
        <pc:docMk/>
      </pc:docMkLst>
      <pc:sldChg chg="add">
        <pc:chgData name="Ed Willis" userId="a58619c0-60a6-4dd3-9a68-167a2affb468" providerId="ADAL" clId="{83CC3E41-5FD7-51D6-A7D3-72255338D28E}" dt="2026-03-18T15:28:58.807" v="0"/>
        <pc:sldMkLst>
          <pc:docMk/>
          <pc:sldMk cId="231859509" sldId="315"/>
        </pc:sldMkLst>
      </pc:sldChg>
      <pc:sldChg chg="del">
        <pc:chgData name="Ed Willis" userId="a58619c0-60a6-4dd3-9a68-167a2affb468" providerId="ADAL" clId="{83CC3E41-5FD7-51D6-A7D3-72255338D28E}" dt="2026-03-18T15:29:32.173" v="8" actId="2696"/>
        <pc:sldMkLst>
          <pc:docMk/>
          <pc:sldMk cId="3825344046" sldId="329"/>
        </pc:sldMkLst>
      </pc:sldChg>
      <pc:sldChg chg="add">
        <pc:chgData name="Ed Willis" userId="a58619c0-60a6-4dd3-9a68-167a2affb468" providerId="ADAL" clId="{83CC3E41-5FD7-51D6-A7D3-72255338D28E}" dt="2026-03-18T15:28:58.807" v="0"/>
        <pc:sldMkLst>
          <pc:docMk/>
          <pc:sldMk cId="1167284748" sldId="337"/>
        </pc:sldMkLst>
      </pc:sldChg>
      <pc:sldChg chg="modSp add mod">
        <pc:chgData name="Ed Willis" userId="a58619c0-60a6-4dd3-9a68-167a2affb468" providerId="ADAL" clId="{83CC3E41-5FD7-51D6-A7D3-72255338D28E}" dt="2026-03-18T15:29:24.371" v="6" actId="1076"/>
        <pc:sldMkLst>
          <pc:docMk/>
          <pc:sldMk cId="4267061992" sldId="338"/>
        </pc:sldMkLst>
        <pc:spChg chg="mod">
          <ac:chgData name="Ed Willis" userId="a58619c0-60a6-4dd3-9a68-167a2affb468" providerId="ADAL" clId="{83CC3E41-5FD7-51D6-A7D3-72255338D28E}" dt="2026-03-18T15:29:24.371" v="6" actId="1076"/>
          <ac:spMkLst>
            <pc:docMk/>
            <pc:sldMk cId="4267061992" sldId="338"/>
            <ac:spMk id="4" creationId="{A046C410-BA31-7275-D212-65FC7014F90B}"/>
          </ac:spMkLst>
        </pc:spChg>
      </pc:sldChg>
      <pc:sldChg chg="del">
        <pc:chgData name="Ed Willis" userId="a58619c0-60a6-4dd3-9a68-167a2affb468" providerId="ADAL" clId="{83CC3E41-5FD7-51D6-A7D3-72255338D28E}" dt="2026-03-18T15:29:03.139" v="1" actId="2696"/>
        <pc:sldMkLst>
          <pc:docMk/>
          <pc:sldMk cId="690475603" sldId="2145707332"/>
        </pc:sldMkLst>
      </pc:sldChg>
      <pc:sldChg chg="del">
        <pc:chgData name="Ed Willis" userId="a58619c0-60a6-4dd3-9a68-167a2affb468" providerId="ADAL" clId="{83CC3E41-5FD7-51D6-A7D3-72255338D28E}" dt="2026-03-18T15:29:29.915" v="7" actId="2696"/>
        <pc:sldMkLst>
          <pc:docMk/>
          <pc:sldMk cId="1892621509" sldId="2145707339"/>
        </pc:sldMkLst>
      </pc:sldChg>
      <pc:sldChg chg="add">
        <pc:chgData name="Ed Willis" userId="a58619c0-60a6-4dd3-9a68-167a2affb468" providerId="ADAL" clId="{83CC3E41-5FD7-51D6-A7D3-72255338D28E}" dt="2026-03-18T15:28:58.807" v="0"/>
        <pc:sldMkLst>
          <pc:docMk/>
          <pc:sldMk cId="876399651" sldId="2145707341"/>
        </pc:sldMkLst>
      </pc:sldChg>
      <pc:sldChg chg="add">
        <pc:chgData name="Ed Willis" userId="a58619c0-60a6-4dd3-9a68-167a2affb468" providerId="ADAL" clId="{83CC3E41-5FD7-51D6-A7D3-72255338D28E}" dt="2026-03-18T15:28:58.807" v="0"/>
        <pc:sldMkLst>
          <pc:docMk/>
          <pc:sldMk cId="3433592724" sldId="2145707342"/>
        </pc:sldMkLst>
      </pc:sldChg>
      <pc:sldChg chg="add">
        <pc:chgData name="Ed Willis" userId="a58619c0-60a6-4dd3-9a68-167a2affb468" providerId="ADAL" clId="{83CC3E41-5FD7-51D6-A7D3-72255338D28E}" dt="2026-03-18T15:28:58.807" v="0"/>
        <pc:sldMkLst>
          <pc:docMk/>
          <pc:sldMk cId="1582718616" sldId="214570734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Tenorite" panose="00000500000000000000" pitchFamily="2" charset="0"/>
        <a:ea typeface="Tenorite" panose="00000500000000000000" pitchFamily="2" charset="0"/>
        <a:cs typeface="Arial"/>
        <a:sym typeface="Arial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4781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15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5733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C91A5B-F5EA-BD4A-DA6E-9EF84A618C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26850F7-CA5A-9EEC-B05A-55A40EA6D6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4F9F50-F581-D98C-0D33-6B5F820721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4444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78EE7-D60A-ECE0-AE14-88B0A47C4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82A651-F4D6-9B9E-8042-8DFE1C2E9B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C9E5CF-40F8-9DE6-683E-2FB5EA72A3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407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1763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273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698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DF8A7E-CF79-8F39-A9E6-70D90D6FC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AC6CBB-6DCC-2223-CC7D-BCCB009235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B95F481-2BB3-9E5A-D347-7F91BC0B2F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8238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FD3086-C46B-11F5-6D11-9F06D9BE7F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0C0CBE-13D4-F36C-C191-269E1038BE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46E0A1-99C6-BA71-40B2-F7B46171C4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3970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1515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1039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5783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64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dar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Vispero">
            <a:extLst>
              <a:ext uri="{FF2B5EF4-FFF2-40B4-BE49-F238E27FC236}">
                <a16:creationId xmlns:a16="http://schemas.microsoft.com/office/drawing/2014/main" id="{6CE63DFE-2BE5-FDFF-A862-BE9B063CFA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8175" y="1420869"/>
            <a:ext cx="3979216" cy="1288271"/>
          </a:xfrm>
          <a:prstGeom prst="rect">
            <a:avLst/>
          </a:prstGeom>
        </p:spPr>
      </p:pic>
      <p:sp>
        <p:nvSpPr>
          <p:cNvPr id="9" name="Google Shape;39;p6" descr="Title">
            <a:extLst>
              <a:ext uri="{FF2B5EF4-FFF2-40B4-BE49-F238E27FC236}">
                <a16:creationId xmlns:a16="http://schemas.microsoft.com/office/drawing/2014/main" id="{8321FDC6-EAA0-332C-2215-60215F1364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1500" y="2750278"/>
            <a:ext cx="80010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bg1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59896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 slide" preserve="1" userDrawn="1">
  <p:cSld name="Header + subhead_bod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 descr="Title"/>
          <p:cNvSpPr txBox="1">
            <a:spLocks noGrp="1"/>
          </p:cNvSpPr>
          <p:nvPr>
            <p:ph type="title"/>
          </p:nvPr>
        </p:nvSpPr>
        <p:spPr>
          <a:xfrm>
            <a:off x="571500" y="487525"/>
            <a:ext cx="80010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" name="Google Shape;20;p3" descr="Subtitle">
            <a:extLst>
              <a:ext uri="{FF2B5EF4-FFF2-40B4-BE49-F238E27FC236}">
                <a16:creationId xmlns:a16="http://schemas.microsoft.com/office/drawing/2014/main" id="{A56D6CF4-7528-6B3A-5439-53EB06FD077A}"/>
              </a:ext>
            </a:extLst>
          </p:cNvPr>
          <p:cNvSpPr txBox="1">
            <a:spLocks noGrp="1"/>
          </p:cNvSpPr>
          <p:nvPr>
            <p:ph type="subTitle" idx="13"/>
          </p:nvPr>
        </p:nvSpPr>
        <p:spPr>
          <a:xfrm>
            <a:off x="571500" y="1043226"/>
            <a:ext cx="4138200" cy="225024"/>
          </a:xfrm>
          <a:prstGeom prst="rect">
            <a:avLst/>
          </a:prstGeom>
        </p:spPr>
        <p:txBody>
          <a:bodyPr spcFirstLastPara="1" wrap="square" lIns="0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100">
                <a:solidFill>
                  <a:schemeClr val="accent1"/>
                </a:solidFill>
                <a:latin typeface="Tenorite" panose="00000500000000000000" pitchFamily="2" charset="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6" descr="Content"/>
          <p:cNvSpPr txBox="1">
            <a:spLocks noGrp="1"/>
          </p:cNvSpPr>
          <p:nvPr>
            <p:ph type="body" idx="1"/>
          </p:nvPr>
        </p:nvSpPr>
        <p:spPr>
          <a:xfrm>
            <a:off x="571500" y="1480224"/>
            <a:ext cx="8001000" cy="3088025"/>
          </a:xfrm>
          <a:prstGeom prst="rect">
            <a:avLst/>
          </a:prstGeom>
        </p:spPr>
        <p:txBody>
          <a:bodyPr spcFirstLastPara="1" wrap="square" lIns="0" tIns="0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80000"/>
              <a:buChar char="●"/>
              <a:defRPr>
                <a:solidFill>
                  <a:schemeClr val="tx1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" name="Google Shape;37;p6">
            <a:extLst>
              <a:ext uri="{FF2B5EF4-FFF2-40B4-BE49-F238E27FC236}">
                <a16:creationId xmlns:a16="http://schemas.microsoft.com/office/drawing/2014/main" id="{4D460018-695A-67C3-BA8A-81B3772E20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655650"/>
            <a:ext cx="9144000" cy="487800"/>
          </a:xfrm>
          <a:prstGeom prst="rect">
            <a:avLst/>
          </a:prstGeom>
          <a:solidFill>
            <a:srgbClr val="FBFAF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pic>
        <p:nvPicPr>
          <p:cNvPr id="6" name="Google Shape;38;p6" descr="Vispero">
            <a:extLst>
              <a:ext uri="{FF2B5EF4-FFF2-40B4-BE49-F238E27FC236}">
                <a16:creationId xmlns:a16="http://schemas.microsoft.com/office/drawing/2014/main" id="{AF1431FC-D9A0-2223-FA71-59F8DCC8C4F4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7293" b="7302"/>
          <a:stretch/>
        </p:blipFill>
        <p:spPr>
          <a:xfrm>
            <a:off x="311700" y="4775375"/>
            <a:ext cx="1013777" cy="280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21;p3">
            <a:extLst>
              <a:ext uri="{FF2B5EF4-FFF2-40B4-BE49-F238E27FC236}">
                <a16:creationId xmlns:a16="http://schemas.microsoft.com/office/drawing/2014/main" id="{50E21B69-65FC-12AE-C25F-ACD3F1E39AE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172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 slide" preserve="1" userDrawn="1">
  <p:cSld name="Header_table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 descr="Title"/>
          <p:cNvSpPr txBox="1">
            <a:spLocks noGrp="1"/>
          </p:cNvSpPr>
          <p:nvPr>
            <p:ph type="title"/>
          </p:nvPr>
        </p:nvSpPr>
        <p:spPr>
          <a:xfrm>
            <a:off x="571500" y="720000"/>
            <a:ext cx="80010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" name="Table Placeholder 3">
            <a:extLst>
              <a:ext uri="{FF2B5EF4-FFF2-40B4-BE49-F238E27FC236}">
                <a16:creationId xmlns:a16="http://schemas.microsoft.com/office/drawing/2014/main" id="{BB835353-FB41-B43C-DE89-5E349E685485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571500" y="1431925"/>
            <a:ext cx="8001000" cy="2959100"/>
          </a:xfrm>
        </p:spPr>
        <p:txBody>
          <a:bodyPr/>
          <a:lstStyle>
            <a:lvl1pPr>
              <a:defRPr>
                <a:latin typeface="Tenorite" panose="000005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6" name="Google Shape;37;p6">
            <a:extLst>
              <a:ext uri="{FF2B5EF4-FFF2-40B4-BE49-F238E27FC236}">
                <a16:creationId xmlns:a16="http://schemas.microsoft.com/office/drawing/2014/main" id="{4BC1CBBF-B04D-0EFE-E9DB-0F53DEDE7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655650"/>
            <a:ext cx="9144000" cy="487800"/>
          </a:xfrm>
          <a:prstGeom prst="rect">
            <a:avLst/>
          </a:prstGeom>
          <a:solidFill>
            <a:srgbClr val="FBFAF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pic>
        <p:nvPicPr>
          <p:cNvPr id="7" name="Google Shape;38;p6" descr="Vispero">
            <a:extLst>
              <a:ext uri="{FF2B5EF4-FFF2-40B4-BE49-F238E27FC236}">
                <a16:creationId xmlns:a16="http://schemas.microsoft.com/office/drawing/2014/main" id="{57E84049-8045-9049-656B-49B622A9C2CF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7293" b="7302"/>
          <a:stretch/>
        </p:blipFill>
        <p:spPr>
          <a:xfrm>
            <a:off x="311700" y="4775375"/>
            <a:ext cx="1013777" cy="2806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21;p3">
            <a:extLst>
              <a:ext uri="{FF2B5EF4-FFF2-40B4-BE49-F238E27FC236}">
                <a16:creationId xmlns:a16="http://schemas.microsoft.com/office/drawing/2014/main" id="{5A173040-C690-9690-4253-D0393819F9C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930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 slide" preserve="1" userDrawn="1">
  <p:cSld name="Header + subhead_table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9;p6" descr="Title">
            <a:extLst>
              <a:ext uri="{FF2B5EF4-FFF2-40B4-BE49-F238E27FC236}">
                <a16:creationId xmlns:a16="http://schemas.microsoft.com/office/drawing/2014/main" id="{A1B37217-FF1A-4D96-25D8-BF0C85FD01D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1500" y="487525"/>
            <a:ext cx="80010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" name="Google Shape;20;p3" descr="Subtitle">
            <a:extLst>
              <a:ext uri="{FF2B5EF4-FFF2-40B4-BE49-F238E27FC236}">
                <a16:creationId xmlns:a16="http://schemas.microsoft.com/office/drawing/2014/main" id="{C6C969B3-DB82-9A2B-A762-4CBFFB9ADEF8}"/>
              </a:ext>
            </a:extLst>
          </p:cNvPr>
          <p:cNvSpPr txBox="1">
            <a:spLocks noGrp="1"/>
          </p:cNvSpPr>
          <p:nvPr>
            <p:ph type="subTitle" idx="14"/>
          </p:nvPr>
        </p:nvSpPr>
        <p:spPr>
          <a:xfrm>
            <a:off x="571500" y="1043226"/>
            <a:ext cx="4138200" cy="225024"/>
          </a:xfrm>
          <a:prstGeom prst="rect">
            <a:avLst/>
          </a:prstGeom>
        </p:spPr>
        <p:txBody>
          <a:bodyPr spcFirstLastPara="1" wrap="square" lIns="0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100">
                <a:solidFill>
                  <a:schemeClr val="accent1"/>
                </a:solidFill>
                <a:latin typeface="Tenorite" panose="00000500000000000000" pitchFamily="2" charset="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" name="Table Placeholder 3">
            <a:extLst>
              <a:ext uri="{FF2B5EF4-FFF2-40B4-BE49-F238E27FC236}">
                <a16:creationId xmlns:a16="http://schemas.microsoft.com/office/drawing/2014/main" id="{BB835353-FB41-B43C-DE89-5E349E685485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571500" y="1431925"/>
            <a:ext cx="8001000" cy="2959100"/>
          </a:xfrm>
        </p:spPr>
        <p:txBody>
          <a:bodyPr/>
          <a:lstStyle>
            <a:lvl1pPr>
              <a:defRPr>
                <a:latin typeface="Tenorite" panose="000005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6" name="Google Shape;37;p6">
            <a:extLst>
              <a:ext uri="{FF2B5EF4-FFF2-40B4-BE49-F238E27FC236}">
                <a16:creationId xmlns:a16="http://schemas.microsoft.com/office/drawing/2014/main" id="{4BC1CBBF-B04D-0EFE-E9DB-0F53DEDE7D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655650"/>
            <a:ext cx="9144000" cy="487800"/>
          </a:xfrm>
          <a:prstGeom prst="rect">
            <a:avLst/>
          </a:prstGeom>
          <a:solidFill>
            <a:srgbClr val="FBFAF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pic>
        <p:nvPicPr>
          <p:cNvPr id="7" name="Google Shape;38;p6" descr="Vispero">
            <a:extLst>
              <a:ext uri="{FF2B5EF4-FFF2-40B4-BE49-F238E27FC236}">
                <a16:creationId xmlns:a16="http://schemas.microsoft.com/office/drawing/2014/main" id="{57E84049-8045-9049-656B-49B622A9C2CF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7293" b="7302"/>
          <a:stretch/>
        </p:blipFill>
        <p:spPr>
          <a:xfrm>
            <a:off x="311700" y="4775375"/>
            <a:ext cx="1013777" cy="2806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21;p3">
            <a:extLst>
              <a:ext uri="{FF2B5EF4-FFF2-40B4-BE49-F238E27FC236}">
                <a16:creationId xmlns:a16="http://schemas.microsoft.com/office/drawing/2014/main" id="{5A173040-C690-9690-4253-D0393819F9C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075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 slide" preserve="1" userDrawn="1">
  <p:cSld name="Header_char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 descr="Title"/>
          <p:cNvSpPr txBox="1">
            <a:spLocks noGrp="1"/>
          </p:cNvSpPr>
          <p:nvPr>
            <p:ph type="title"/>
          </p:nvPr>
        </p:nvSpPr>
        <p:spPr>
          <a:xfrm>
            <a:off x="571500" y="720000"/>
            <a:ext cx="80010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17C766DD-E700-3AB5-1F4A-6DE482143BA8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71500" y="1431925"/>
            <a:ext cx="8001000" cy="2959100"/>
          </a:xfrm>
        </p:spPr>
        <p:txBody>
          <a:bodyPr/>
          <a:lstStyle>
            <a:lvl1pPr>
              <a:defRPr>
                <a:latin typeface="Tenorite" panose="000005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5" name="Google Shape;37;p6">
            <a:extLst>
              <a:ext uri="{FF2B5EF4-FFF2-40B4-BE49-F238E27FC236}">
                <a16:creationId xmlns:a16="http://schemas.microsoft.com/office/drawing/2014/main" id="{73FD0786-6C90-8D17-61AB-1242480CE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655650"/>
            <a:ext cx="9144000" cy="487800"/>
          </a:xfrm>
          <a:prstGeom prst="rect">
            <a:avLst/>
          </a:prstGeom>
          <a:solidFill>
            <a:srgbClr val="FBFAF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pic>
        <p:nvPicPr>
          <p:cNvPr id="7" name="Google Shape;38;p6" descr="Vispero">
            <a:extLst>
              <a:ext uri="{FF2B5EF4-FFF2-40B4-BE49-F238E27FC236}">
                <a16:creationId xmlns:a16="http://schemas.microsoft.com/office/drawing/2014/main" id="{BDBCCE2F-94AC-9976-D19A-9EDE26573C87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7293" b="7302"/>
          <a:stretch/>
        </p:blipFill>
        <p:spPr>
          <a:xfrm>
            <a:off x="311700" y="4775375"/>
            <a:ext cx="1013777" cy="2806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21;p3">
            <a:extLst>
              <a:ext uri="{FF2B5EF4-FFF2-40B4-BE49-F238E27FC236}">
                <a16:creationId xmlns:a16="http://schemas.microsoft.com/office/drawing/2014/main" id="{848F1155-8DD0-FD50-28E4-B02AE143E61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5738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 slide" preserve="1" userDrawn="1">
  <p:cSld name="Header + subhead_char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9;p6" descr="Title">
            <a:extLst>
              <a:ext uri="{FF2B5EF4-FFF2-40B4-BE49-F238E27FC236}">
                <a16:creationId xmlns:a16="http://schemas.microsoft.com/office/drawing/2014/main" id="{13709DE7-14E7-879F-9442-3BD76A1291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1500" y="487525"/>
            <a:ext cx="80010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" name="Google Shape;20;p3" descr="Subtitle">
            <a:extLst>
              <a:ext uri="{FF2B5EF4-FFF2-40B4-BE49-F238E27FC236}">
                <a16:creationId xmlns:a16="http://schemas.microsoft.com/office/drawing/2014/main" id="{C1C3C33A-EB6A-F899-76DE-9E1CAAD3C9B6}"/>
              </a:ext>
            </a:extLst>
          </p:cNvPr>
          <p:cNvSpPr txBox="1">
            <a:spLocks noGrp="1"/>
          </p:cNvSpPr>
          <p:nvPr>
            <p:ph type="subTitle" idx="13"/>
          </p:nvPr>
        </p:nvSpPr>
        <p:spPr>
          <a:xfrm>
            <a:off x="571500" y="1043226"/>
            <a:ext cx="4138200" cy="225024"/>
          </a:xfrm>
          <a:prstGeom prst="rect">
            <a:avLst/>
          </a:prstGeom>
        </p:spPr>
        <p:txBody>
          <a:bodyPr spcFirstLastPara="1" wrap="square" lIns="0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100">
                <a:solidFill>
                  <a:schemeClr val="accent1"/>
                </a:solidFill>
                <a:latin typeface="Tenorite" panose="00000500000000000000" pitchFamily="2" charset="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17C766DD-E700-3AB5-1F4A-6DE482143BA8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71500" y="1431925"/>
            <a:ext cx="8001000" cy="2959100"/>
          </a:xfrm>
        </p:spPr>
        <p:txBody>
          <a:bodyPr/>
          <a:lstStyle>
            <a:lvl1pPr>
              <a:defRPr>
                <a:latin typeface="Tenorite" panose="000005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5" name="Google Shape;37;p6">
            <a:extLst>
              <a:ext uri="{FF2B5EF4-FFF2-40B4-BE49-F238E27FC236}">
                <a16:creationId xmlns:a16="http://schemas.microsoft.com/office/drawing/2014/main" id="{73FD0786-6C90-8D17-61AB-1242480CE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655650"/>
            <a:ext cx="9144000" cy="487800"/>
          </a:xfrm>
          <a:prstGeom prst="rect">
            <a:avLst/>
          </a:prstGeom>
          <a:solidFill>
            <a:srgbClr val="FBFAF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pic>
        <p:nvPicPr>
          <p:cNvPr id="7" name="Google Shape;38;p6" descr="Vispero">
            <a:extLst>
              <a:ext uri="{FF2B5EF4-FFF2-40B4-BE49-F238E27FC236}">
                <a16:creationId xmlns:a16="http://schemas.microsoft.com/office/drawing/2014/main" id="{BDBCCE2F-94AC-9976-D19A-9EDE26573C87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7293" b="7302"/>
          <a:stretch/>
        </p:blipFill>
        <p:spPr>
          <a:xfrm>
            <a:off x="311700" y="4775375"/>
            <a:ext cx="1013777" cy="2806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21;p3">
            <a:extLst>
              <a:ext uri="{FF2B5EF4-FFF2-40B4-BE49-F238E27FC236}">
                <a16:creationId xmlns:a16="http://schemas.microsoft.com/office/drawing/2014/main" id="{848F1155-8DD0-FD50-28E4-B02AE143E61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592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Header_2 columns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 descr="Title"/>
          <p:cNvSpPr txBox="1">
            <a:spLocks noGrp="1"/>
          </p:cNvSpPr>
          <p:nvPr>
            <p:ph type="title"/>
          </p:nvPr>
        </p:nvSpPr>
        <p:spPr>
          <a:xfrm>
            <a:off x="571625" y="720000"/>
            <a:ext cx="8000877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4" name="Google Shape;64;p10" descr="Left content area"/>
          <p:cNvSpPr txBox="1">
            <a:spLocks noGrp="1"/>
          </p:cNvSpPr>
          <p:nvPr>
            <p:ph type="body" idx="1"/>
          </p:nvPr>
        </p:nvSpPr>
        <p:spPr>
          <a:xfrm>
            <a:off x="571500" y="1480225"/>
            <a:ext cx="3774300" cy="226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80000"/>
              <a:buChar char="●"/>
              <a:defRPr sz="1800">
                <a:solidFill>
                  <a:schemeClr val="tx1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5" name="Google Shape;65;p10" descr="Right content area"/>
          <p:cNvSpPr txBox="1">
            <a:spLocks noGrp="1"/>
          </p:cNvSpPr>
          <p:nvPr>
            <p:ph type="body" idx="2"/>
          </p:nvPr>
        </p:nvSpPr>
        <p:spPr>
          <a:xfrm>
            <a:off x="4798202" y="1480225"/>
            <a:ext cx="3774300" cy="226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80000"/>
              <a:buChar char="●"/>
              <a:defRPr sz="1800">
                <a:solidFill>
                  <a:schemeClr val="tx1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" name="Google Shape;37;p6">
            <a:extLst>
              <a:ext uri="{FF2B5EF4-FFF2-40B4-BE49-F238E27FC236}">
                <a16:creationId xmlns:a16="http://schemas.microsoft.com/office/drawing/2014/main" id="{31B41CF8-6568-958E-6A81-399477E403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655650"/>
            <a:ext cx="9144000" cy="487800"/>
          </a:xfrm>
          <a:prstGeom prst="rect">
            <a:avLst/>
          </a:prstGeom>
          <a:solidFill>
            <a:srgbClr val="FBFAF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pic>
        <p:nvPicPr>
          <p:cNvPr id="4" name="Google Shape;38;p6" descr="Vispero">
            <a:extLst>
              <a:ext uri="{FF2B5EF4-FFF2-40B4-BE49-F238E27FC236}">
                <a16:creationId xmlns:a16="http://schemas.microsoft.com/office/drawing/2014/main" id="{588C9856-F656-3FA2-9D01-C709BA86192F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7293" b="7302"/>
          <a:stretch/>
        </p:blipFill>
        <p:spPr>
          <a:xfrm>
            <a:off x="311700" y="4775375"/>
            <a:ext cx="1013777" cy="2806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21;p3">
            <a:extLst>
              <a:ext uri="{FF2B5EF4-FFF2-40B4-BE49-F238E27FC236}">
                <a16:creationId xmlns:a16="http://schemas.microsoft.com/office/drawing/2014/main" id="{6954ECA1-7B8F-217C-6781-BBF089B47CF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0057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preserve="1" userDrawn="1">
  <p:cSld name="Header+subhead_2 columns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9;p6" descr="Title">
            <a:extLst>
              <a:ext uri="{FF2B5EF4-FFF2-40B4-BE49-F238E27FC236}">
                <a16:creationId xmlns:a16="http://schemas.microsoft.com/office/drawing/2014/main" id="{65A7BE13-5D10-513B-E7AC-94EA5B9E38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1500" y="487525"/>
            <a:ext cx="80010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" name="Google Shape;20;p3" descr="Subtitle">
            <a:extLst>
              <a:ext uri="{FF2B5EF4-FFF2-40B4-BE49-F238E27FC236}">
                <a16:creationId xmlns:a16="http://schemas.microsoft.com/office/drawing/2014/main" id="{B03DA5F2-F6A1-DC42-9EC7-021A8DA61309}"/>
              </a:ext>
            </a:extLst>
          </p:cNvPr>
          <p:cNvSpPr txBox="1">
            <a:spLocks noGrp="1"/>
          </p:cNvSpPr>
          <p:nvPr>
            <p:ph type="subTitle" idx="13"/>
          </p:nvPr>
        </p:nvSpPr>
        <p:spPr>
          <a:xfrm>
            <a:off x="571500" y="1043226"/>
            <a:ext cx="4138200" cy="225024"/>
          </a:xfrm>
          <a:prstGeom prst="rect">
            <a:avLst/>
          </a:prstGeom>
        </p:spPr>
        <p:txBody>
          <a:bodyPr spcFirstLastPara="1" wrap="square" lIns="0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100">
                <a:solidFill>
                  <a:schemeClr val="accent1"/>
                </a:solidFill>
                <a:latin typeface="Tenorite" panose="00000500000000000000" pitchFamily="2" charset="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4" name="Google Shape;64;p10" descr="Left content area"/>
          <p:cNvSpPr txBox="1">
            <a:spLocks noGrp="1"/>
          </p:cNvSpPr>
          <p:nvPr>
            <p:ph type="body" idx="1"/>
          </p:nvPr>
        </p:nvSpPr>
        <p:spPr>
          <a:xfrm>
            <a:off x="571500" y="1480225"/>
            <a:ext cx="3774300" cy="226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80000"/>
              <a:buChar char="●"/>
              <a:defRPr>
                <a:solidFill>
                  <a:schemeClr val="tx1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5" name="Google Shape;65;p10" descr="Right content area"/>
          <p:cNvSpPr txBox="1">
            <a:spLocks noGrp="1"/>
          </p:cNvSpPr>
          <p:nvPr>
            <p:ph type="body" idx="2"/>
          </p:nvPr>
        </p:nvSpPr>
        <p:spPr>
          <a:xfrm>
            <a:off x="4798202" y="1480225"/>
            <a:ext cx="3774300" cy="226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80000"/>
              <a:buChar char="●"/>
              <a:defRPr>
                <a:solidFill>
                  <a:schemeClr val="tx1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" name="Google Shape;37;p6">
            <a:extLst>
              <a:ext uri="{FF2B5EF4-FFF2-40B4-BE49-F238E27FC236}">
                <a16:creationId xmlns:a16="http://schemas.microsoft.com/office/drawing/2014/main" id="{31B41CF8-6568-958E-6A81-399477E403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655650"/>
            <a:ext cx="9144000" cy="487800"/>
          </a:xfrm>
          <a:prstGeom prst="rect">
            <a:avLst/>
          </a:prstGeom>
          <a:solidFill>
            <a:srgbClr val="FBFAF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pic>
        <p:nvPicPr>
          <p:cNvPr id="4" name="Google Shape;38;p6" descr="Vispero">
            <a:extLst>
              <a:ext uri="{FF2B5EF4-FFF2-40B4-BE49-F238E27FC236}">
                <a16:creationId xmlns:a16="http://schemas.microsoft.com/office/drawing/2014/main" id="{588C9856-F656-3FA2-9D01-C709BA86192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7293" b="7302"/>
          <a:stretch/>
        </p:blipFill>
        <p:spPr>
          <a:xfrm>
            <a:off x="311700" y="4775375"/>
            <a:ext cx="1013777" cy="2806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21;p3">
            <a:extLst>
              <a:ext uri="{FF2B5EF4-FFF2-40B4-BE49-F238E27FC236}">
                <a16:creationId xmlns:a16="http://schemas.microsoft.com/office/drawing/2014/main" id="{6954ECA1-7B8F-217C-6781-BBF089B47CF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4997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 slide" preserve="1">
  <p:cSld name="Header_body + boxe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 descr="Title"/>
          <p:cNvSpPr txBox="1">
            <a:spLocks noGrp="1"/>
          </p:cNvSpPr>
          <p:nvPr>
            <p:ph type="title"/>
          </p:nvPr>
        </p:nvSpPr>
        <p:spPr>
          <a:xfrm>
            <a:off x="571500" y="735902"/>
            <a:ext cx="80010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6" descr="Primary content area"/>
          <p:cNvSpPr txBox="1">
            <a:spLocks noGrp="1"/>
          </p:cNvSpPr>
          <p:nvPr>
            <p:ph type="body" idx="1"/>
          </p:nvPr>
        </p:nvSpPr>
        <p:spPr>
          <a:xfrm>
            <a:off x="571500" y="1480225"/>
            <a:ext cx="8001000" cy="1091525"/>
          </a:xfrm>
          <a:prstGeom prst="rect">
            <a:avLst/>
          </a:prstGeom>
        </p:spPr>
        <p:txBody>
          <a:bodyPr spcFirstLastPara="1" wrap="square" lIns="0" tIns="0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80000"/>
              <a:buChar char="●"/>
              <a:defRPr>
                <a:solidFill>
                  <a:schemeClr val="tx1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" name="Google Shape;40;p6" descr="Content panel 1">
            <a:extLst>
              <a:ext uri="{FF2B5EF4-FFF2-40B4-BE49-F238E27FC236}">
                <a16:creationId xmlns:a16="http://schemas.microsoft.com/office/drawing/2014/main" id="{0919893B-0B1E-1FE0-B6DC-296542DCE483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571500" y="2673346"/>
            <a:ext cx="1809852" cy="1849756"/>
          </a:xfrm>
          <a:prstGeom prst="rect">
            <a:avLst/>
          </a:prstGeom>
          <a:solidFill>
            <a:schemeClr val="bg2"/>
          </a:solidFill>
        </p:spPr>
        <p:txBody>
          <a:bodyPr spcFirstLastPara="1" wrap="square" lIns="0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80000"/>
              <a:buNone/>
              <a:defRPr>
                <a:solidFill>
                  <a:schemeClr val="bg1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" name="Google Shape;40;p6" descr="Content panel 2">
            <a:extLst>
              <a:ext uri="{FF2B5EF4-FFF2-40B4-BE49-F238E27FC236}">
                <a16:creationId xmlns:a16="http://schemas.microsoft.com/office/drawing/2014/main" id="{A50C63A6-779A-570B-A870-8C4255A09CFC}"/>
              </a:ext>
            </a:extLst>
          </p:cNvPr>
          <p:cNvSpPr txBox="1">
            <a:spLocks noGrp="1"/>
          </p:cNvSpPr>
          <p:nvPr>
            <p:ph type="body" idx="14"/>
          </p:nvPr>
        </p:nvSpPr>
        <p:spPr>
          <a:xfrm>
            <a:off x="2620342" y="2673346"/>
            <a:ext cx="1809852" cy="1849756"/>
          </a:xfrm>
          <a:prstGeom prst="rect">
            <a:avLst/>
          </a:prstGeom>
          <a:solidFill>
            <a:schemeClr val="bg2"/>
          </a:solidFill>
        </p:spPr>
        <p:txBody>
          <a:bodyPr spcFirstLastPara="1" wrap="square" lIns="0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80000"/>
              <a:buNone/>
              <a:defRPr>
                <a:solidFill>
                  <a:schemeClr val="bg1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8" name="Google Shape;40;p6" descr="Content panel 3">
            <a:extLst>
              <a:ext uri="{FF2B5EF4-FFF2-40B4-BE49-F238E27FC236}">
                <a16:creationId xmlns:a16="http://schemas.microsoft.com/office/drawing/2014/main" id="{4BBD60D1-F864-6026-309B-EF00A1225101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4708305" y="2673346"/>
            <a:ext cx="1809852" cy="1849756"/>
          </a:xfrm>
          <a:prstGeom prst="rect">
            <a:avLst/>
          </a:prstGeom>
          <a:solidFill>
            <a:schemeClr val="bg2"/>
          </a:solidFill>
        </p:spPr>
        <p:txBody>
          <a:bodyPr spcFirstLastPara="1" wrap="square" lIns="0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80000"/>
              <a:buNone/>
              <a:defRPr>
                <a:solidFill>
                  <a:schemeClr val="bg1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40;p6" descr="Content panel 4">
            <a:extLst>
              <a:ext uri="{FF2B5EF4-FFF2-40B4-BE49-F238E27FC236}">
                <a16:creationId xmlns:a16="http://schemas.microsoft.com/office/drawing/2014/main" id="{8965C0DC-05C1-F793-F457-13BB15490134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6766927" y="2673346"/>
            <a:ext cx="1809852" cy="1849756"/>
          </a:xfrm>
          <a:prstGeom prst="rect">
            <a:avLst/>
          </a:prstGeom>
          <a:solidFill>
            <a:schemeClr val="bg2"/>
          </a:solidFill>
        </p:spPr>
        <p:txBody>
          <a:bodyPr spcFirstLastPara="1" wrap="square" lIns="0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80000"/>
              <a:buNone/>
              <a:defRPr>
                <a:solidFill>
                  <a:schemeClr val="bg1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" name="Google Shape;37;p6">
            <a:extLst>
              <a:ext uri="{FF2B5EF4-FFF2-40B4-BE49-F238E27FC236}">
                <a16:creationId xmlns:a16="http://schemas.microsoft.com/office/drawing/2014/main" id="{4D460018-695A-67C3-BA8A-81B3772E20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655650"/>
            <a:ext cx="9144000" cy="487800"/>
          </a:xfrm>
          <a:prstGeom prst="rect">
            <a:avLst/>
          </a:prstGeom>
          <a:solidFill>
            <a:srgbClr val="FBFAF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pic>
        <p:nvPicPr>
          <p:cNvPr id="6" name="Google Shape;38;p6" descr="Vispero">
            <a:extLst>
              <a:ext uri="{FF2B5EF4-FFF2-40B4-BE49-F238E27FC236}">
                <a16:creationId xmlns:a16="http://schemas.microsoft.com/office/drawing/2014/main" id="{AF1431FC-D9A0-2223-FA71-59F8DCC8C4F4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7293" b="7302"/>
          <a:stretch/>
        </p:blipFill>
        <p:spPr>
          <a:xfrm>
            <a:off x="311700" y="4775375"/>
            <a:ext cx="1013777" cy="280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21;p3">
            <a:extLst>
              <a:ext uri="{FF2B5EF4-FFF2-40B4-BE49-F238E27FC236}">
                <a16:creationId xmlns:a16="http://schemas.microsoft.com/office/drawing/2014/main" id="{50E21B69-65FC-12AE-C25F-ACD3F1E39AE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9755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 slide" preserve="1" userDrawn="1">
  <p:cSld name="Header + subhead_body + boxe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39;p6">
            <a:extLst>
              <a:ext uri="{FF2B5EF4-FFF2-40B4-BE49-F238E27FC236}">
                <a16:creationId xmlns:a16="http://schemas.microsoft.com/office/drawing/2014/main" id="{4375E31F-CF03-17B4-A6CC-38D4C36BE184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487525"/>
            <a:ext cx="80010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r>
              <a:rPr lang="en-GB"/>
              <a:t>Title</a:t>
            </a:r>
            <a:endParaRPr/>
          </a:p>
        </p:txBody>
      </p:sp>
      <p:sp>
        <p:nvSpPr>
          <p:cNvPr id="10" name="Google Shape;20;p3" descr="Subtitle">
            <a:extLst>
              <a:ext uri="{FF2B5EF4-FFF2-40B4-BE49-F238E27FC236}">
                <a16:creationId xmlns:a16="http://schemas.microsoft.com/office/drawing/2014/main" id="{4F79E867-8D53-57C5-13A9-89FD32B2F114}"/>
              </a:ext>
            </a:extLst>
          </p:cNvPr>
          <p:cNvSpPr txBox="1">
            <a:spLocks noGrp="1"/>
          </p:cNvSpPr>
          <p:nvPr>
            <p:ph type="subTitle" idx="17"/>
          </p:nvPr>
        </p:nvSpPr>
        <p:spPr>
          <a:xfrm>
            <a:off x="571500" y="1043226"/>
            <a:ext cx="4138200" cy="225024"/>
          </a:xfrm>
          <a:prstGeom prst="rect">
            <a:avLst/>
          </a:prstGeom>
        </p:spPr>
        <p:txBody>
          <a:bodyPr spcFirstLastPara="1" wrap="square" lIns="0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100">
                <a:solidFill>
                  <a:schemeClr val="accent1"/>
                </a:solidFill>
                <a:latin typeface="Tenorite" panose="00000500000000000000" pitchFamily="2" charset="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6" descr="Primary content area"/>
          <p:cNvSpPr txBox="1">
            <a:spLocks noGrp="1"/>
          </p:cNvSpPr>
          <p:nvPr>
            <p:ph type="body" idx="1"/>
          </p:nvPr>
        </p:nvSpPr>
        <p:spPr>
          <a:xfrm>
            <a:off x="571500" y="1480225"/>
            <a:ext cx="8001000" cy="1091525"/>
          </a:xfrm>
          <a:prstGeom prst="rect">
            <a:avLst/>
          </a:prstGeom>
        </p:spPr>
        <p:txBody>
          <a:bodyPr spcFirstLastPara="1" wrap="square" lIns="0" tIns="0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80000"/>
              <a:buChar char="●"/>
              <a:defRPr>
                <a:solidFill>
                  <a:schemeClr val="tx1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" name="Google Shape;40;p6" descr="Content panel 1">
            <a:extLst>
              <a:ext uri="{FF2B5EF4-FFF2-40B4-BE49-F238E27FC236}">
                <a16:creationId xmlns:a16="http://schemas.microsoft.com/office/drawing/2014/main" id="{0919893B-0B1E-1FE0-B6DC-296542DCE483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571500" y="2673346"/>
            <a:ext cx="1809852" cy="1849756"/>
          </a:xfrm>
          <a:prstGeom prst="rect">
            <a:avLst/>
          </a:prstGeom>
          <a:solidFill>
            <a:schemeClr val="bg2"/>
          </a:solidFill>
        </p:spPr>
        <p:txBody>
          <a:bodyPr spcFirstLastPara="1" wrap="square" lIns="0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80000"/>
              <a:buNone/>
              <a:defRPr>
                <a:solidFill>
                  <a:schemeClr val="bg1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" name="Google Shape;40;p6" descr="Content panel 2">
            <a:extLst>
              <a:ext uri="{FF2B5EF4-FFF2-40B4-BE49-F238E27FC236}">
                <a16:creationId xmlns:a16="http://schemas.microsoft.com/office/drawing/2014/main" id="{A50C63A6-779A-570B-A870-8C4255A09CFC}"/>
              </a:ext>
            </a:extLst>
          </p:cNvPr>
          <p:cNvSpPr txBox="1">
            <a:spLocks noGrp="1"/>
          </p:cNvSpPr>
          <p:nvPr>
            <p:ph type="body" idx="14"/>
          </p:nvPr>
        </p:nvSpPr>
        <p:spPr>
          <a:xfrm>
            <a:off x="2620342" y="2673346"/>
            <a:ext cx="1809852" cy="1849756"/>
          </a:xfrm>
          <a:prstGeom prst="rect">
            <a:avLst/>
          </a:prstGeom>
          <a:solidFill>
            <a:schemeClr val="bg2"/>
          </a:solidFill>
        </p:spPr>
        <p:txBody>
          <a:bodyPr spcFirstLastPara="1" wrap="square" lIns="0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80000"/>
              <a:buNone/>
              <a:defRPr>
                <a:solidFill>
                  <a:schemeClr val="bg1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8" name="Google Shape;40;p6" descr="Content panel 3">
            <a:extLst>
              <a:ext uri="{FF2B5EF4-FFF2-40B4-BE49-F238E27FC236}">
                <a16:creationId xmlns:a16="http://schemas.microsoft.com/office/drawing/2014/main" id="{4BBD60D1-F864-6026-309B-EF00A1225101}"/>
              </a:ext>
            </a:extLst>
          </p:cNvPr>
          <p:cNvSpPr txBox="1">
            <a:spLocks noGrp="1"/>
          </p:cNvSpPr>
          <p:nvPr>
            <p:ph type="body" idx="16"/>
          </p:nvPr>
        </p:nvSpPr>
        <p:spPr>
          <a:xfrm>
            <a:off x="4708305" y="2673346"/>
            <a:ext cx="1809852" cy="1849756"/>
          </a:xfrm>
          <a:prstGeom prst="rect">
            <a:avLst/>
          </a:prstGeom>
          <a:solidFill>
            <a:schemeClr val="bg2"/>
          </a:solidFill>
        </p:spPr>
        <p:txBody>
          <a:bodyPr spcFirstLastPara="1" wrap="square" lIns="0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80000"/>
              <a:buNone/>
              <a:defRPr>
                <a:solidFill>
                  <a:schemeClr val="bg1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40;p6" descr="Content panel 4">
            <a:extLst>
              <a:ext uri="{FF2B5EF4-FFF2-40B4-BE49-F238E27FC236}">
                <a16:creationId xmlns:a16="http://schemas.microsoft.com/office/drawing/2014/main" id="{8965C0DC-05C1-F793-F457-13BB15490134}"/>
              </a:ext>
            </a:extLst>
          </p:cNvPr>
          <p:cNvSpPr txBox="1">
            <a:spLocks noGrp="1"/>
          </p:cNvSpPr>
          <p:nvPr>
            <p:ph type="body" idx="15"/>
          </p:nvPr>
        </p:nvSpPr>
        <p:spPr>
          <a:xfrm>
            <a:off x="6766927" y="2673346"/>
            <a:ext cx="1809852" cy="1849756"/>
          </a:xfrm>
          <a:prstGeom prst="rect">
            <a:avLst/>
          </a:prstGeom>
          <a:solidFill>
            <a:schemeClr val="bg2"/>
          </a:solidFill>
        </p:spPr>
        <p:txBody>
          <a:bodyPr spcFirstLastPara="1" wrap="square" lIns="0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ct val="80000"/>
              <a:buNone/>
              <a:defRPr>
                <a:solidFill>
                  <a:schemeClr val="bg1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" name="Google Shape;37;p6">
            <a:extLst>
              <a:ext uri="{FF2B5EF4-FFF2-40B4-BE49-F238E27FC236}">
                <a16:creationId xmlns:a16="http://schemas.microsoft.com/office/drawing/2014/main" id="{4D460018-695A-67C3-BA8A-81B3772E20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655650"/>
            <a:ext cx="9144000" cy="487800"/>
          </a:xfrm>
          <a:prstGeom prst="rect">
            <a:avLst/>
          </a:prstGeom>
          <a:solidFill>
            <a:srgbClr val="FBFAF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pic>
        <p:nvPicPr>
          <p:cNvPr id="6" name="Google Shape;38;p6" descr="Vispero">
            <a:extLst>
              <a:ext uri="{FF2B5EF4-FFF2-40B4-BE49-F238E27FC236}">
                <a16:creationId xmlns:a16="http://schemas.microsoft.com/office/drawing/2014/main" id="{AF1431FC-D9A0-2223-FA71-59F8DCC8C4F4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7293" b="7302"/>
          <a:stretch/>
        </p:blipFill>
        <p:spPr>
          <a:xfrm>
            <a:off x="311700" y="4775375"/>
            <a:ext cx="1013777" cy="280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21;p3">
            <a:extLst>
              <a:ext uri="{FF2B5EF4-FFF2-40B4-BE49-F238E27FC236}">
                <a16:creationId xmlns:a16="http://schemas.microsoft.com/office/drawing/2014/main" id="{50E21B69-65FC-12AE-C25F-ACD3F1E39AE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3610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 preserve="1" userDrawn="1">
  <p:cSld name="Header + body_photo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9;p6" descr="Title">
            <a:extLst>
              <a:ext uri="{FF2B5EF4-FFF2-40B4-BE49-F238E27FC236}">
                <a16:creationId xmlns:a16="http://schemas.microsoft.com/office/drawing/2014/main" id="{3451FA54-E282-2775-70DD-E0033F5696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1500" y="720000"/>
            <a:ext cx="40005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" name="Google Shape;40;p6" descr="Content area">
            <a:extLst>
              <a:ext uri="{FF2B5EF4-FFF2-40B4-BE49-F238E27FC236}">
                <a16:creationId xmlns:a16="http://schemas.microsoft.com/office/drawing/2014/main" id="{D082BACA-1608-A64C-1070-86F8EBFA01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71500" y="1480225"/>
            <a:ext cx="4000500" cy="2938524"/>
          </a:xfrm>
          <a:prstGeom prst="rect">
            <a:avLst/>
          </a:prstGeom>
        </p:spPr>
        <p:txBody>
          <a:bodyPr spcFirstLastPara="1" wrap="square" lIns="0" tIns="0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80000"/>
              <a:buChar char="●"/>
              <a:defRPr>
                <a:solidFill>
                  <a:schemeClr val="tx1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5DB647D-5B1E-D86B-9A21-A01DC82A3D3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9200" y="720725"/>
            <a:ext cx="4114800" cy="3698024"/>
          </a:xfrm>
        </p:spPr>
        <p:txBody>
          <a:bodyPr/>
          <a:lstStyle>
            <a:lvl1pPr>
              <a:defRPr>
                <a:latin typeface="Tenorite" panose="000005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5" name="Google Shape;37;p6">
            <a:extLst>
              <a:ext uri="{FF2B5EF4-FFF2-40B4-BE49-F238E27FC236}">
                <a16:creationId xmlns:a16="http://schemas.microsoft.com/office/drawing/2014/main" id="{549E475F-4F36-27A6-596F-3BAA1B5B84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655650"/>
            <a:ext cx="9144000" cy="487800"/>
          </a:xfrm>
          <a:prstGeom prst="rect">
            <a:avLst/>
          </a:prstGeom>
          <a:solidFill>
            <a:srgbClr val="FBFAF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pic>
        <p:nvPicPr>
          <p:cNvPr id="6" name="Google Shape;38;p6" descr="Vispero">
            <a:extLst>
              <a:ext uri="{FF2B5EF4-FFF2-40B4-BE49-F238E27FC236}">
                <a16:creationId xmlns:a16="http://schemas.microsoft.com/office/drawing/2014/main" id="{38EB1167-2393-3473-55E0-53601F403F6C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7293" b="7302"/>
          <a:stretch/>
        </p:blipFill>
        <p:spPr>
          <a:xfrm>
            <a:off x="311700" y="4775375"/>
            <a:ext cx="1013777" cy="2806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21;p3">
            <a:extLst>
              <a:ext uri="{FF2B5EF4-FFF2-40B4-BE49-F238E27FC236}">
                <a16:creationId xmlns:a16="http://schemas.microsoft.com/office/drawing/2014/main" id="{64613039-5C6E-B1EA-6B06-5A36CA5FF04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115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light">
    <p:bg>
      <p:bgPr>
        <a:solidFill>
          <a:srgbClr val="FBF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oogle Shape;22;p3" descr="Vispero">
            <a:extLst>
              <a:ext uri="{FF2B5EF4-FFF2-40B4-BE49-F238E27FC236}">
                <a16:creationId xmlns:a16="http://schemas.microsoft.com/office/drawing/2014/main" id="{3854BD9C-F410-A778-BFDF-5FFE3D9B7C44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7293" b="7302"/>
          <a:stretch/>
        </p:blipFill>
        <p:spPr>
          <a:xfrm>
            <a:off x="483674" y="1462007"/>
            <a:ext cx="4181123" cy="115758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39;p6" descr="Title">
            <a:extLst>
              <a:ext uri="{FF2B5EF4-FFF2-40B4-BE49-F238E27FC236}">
                <a16:creationId xmlns:a16="http://schemas.microsoft.com/office/drawing/2014/main" id="{8321FDC6-EAA0-332C-2215-60215F1364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1500" y="2750278"/>
            <a:ext cx="80010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042617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 preserve="1" userDrawn="1">
  <p:cSld name="Header + subhead + body_photo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9;p6" descr="Title">
            <a:extLst>
              <a:ext uri="{FF2B5EF4-FFF2-40B4-BE49-F238E27FC236}">
                <a16:creationId xmlns:a16="http://schemas.microsoft.com/office/drawing/2014/main" id="{10364A80-8FAB-0F70-F848-0FDD57A02DB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1500" y="487525"/>
            <a:ext cx="41382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9" name="Google Shape;20;p3" descr="Subtitle">
            <a:extLst>
              <a:ext uri="{FF2B5EF4-FFF2-40B4-BE49-F238E27FC236}">
                <a16:creationId xmlns:a16="http://schemas.microsoft.com/office/drawing/2014/main" id="{29C95759-9658-065E-B9D4-C0BB362AE7E5}"/>
              </a:ext>
            </a:extLst>
          </p:cNvPr>
          <p:cNvSpPr txBox="1">
            <a:spLocks noGrp="1"/>
          </p:cNvSpPr>
          <p:nvPr>
            <p:ph type="subTitle" idx="14"/>
          </p:nvPr>
        </p:nvSpPr>
        <p:spPr>
          <a:xfrm>
            <a:off x="571500" y="1043226"/>
            <a:ext cx="4138200" cy="225024"/>
          </a:xfrm>
          <a:prstGeom prst="rect">
            <a:avLst/>
          </a:prstGeom>
        </p:spPr>
        <p:txBody>
          <a:bodyPr spcFirstLastPara="1" wrap="square" lIns="0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100">
                <a:solidFill>
                  <a:schemeClr val="accent1"/>
                </a:solidFill>
                <a:latin typeface="Tenorite" panose="00000500000000000000" pitchFamily="2" charset="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" name="Google Shape;40;p6" descr="Content area">
            <a:extLst>
              <a:ext uri="{FF2B5EF4-FFF2-40B4-BE49-F238E27FC236}">
                <a16:creationId xmlns:a16="http://schemas.microsoft.com/office/drawing/2014/main" id="{D082BACA-1608-A64C-1070-86F8EBFA01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71499" y="1480225"/>
            <a:ext cx="4138199" cy="2843802"/>
          </a:xfrm>
          <a:prstGeom prst="rect">
            <a:avLst/>
          </a:prstGeom>
        </p:spPr>
        <p:txBody>
          <a:bodyPr spcFirstLastPara="1" wrap="square" lIns="0" tIns="0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80000"/>
              <a:buChar char="●"/>
              <a:defRPr>
                <a:solidFill>
                  <a:schemeClr val="tx1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65DB647D-5B1E-D86B-9A21-A01DC82A3D3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9200" y="487525"/>
            <a:ext cx="4114800" cy="3836502"/>
          </a:xfrm>
        </p:spPr>
        <p:txBody>
          <a:bodyPr/>
          <a:lstStyle>
            <a:lvl1pPr>
              <a:defRPr>
                <a:latin typeface="Tenorite" panose="000005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5" name="Google Shape;37;p6">
            <a:extLst>
              <a:ext uri="{FF2B5EF4-FFF2-40B4-BE49-F238E27FC236}">
                <a16:creationId xmlns:a16="http://schemas.microsoft.com/office/drawing/2014/main" id="{549E475F-4F36-27A6-596F-3BAA1B5B84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655650"/>
            <a:ext cx="9144000" cy="487800"/>
          </a:xfrm>
          <a:prstGeom prst="rect">
            <a:avLst/>
          </a:prstGeom>
          <a:solidFill>
            <a:srgbClr val="FBFAF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pic>
        <p:nvPicPr>
          <p:cNvPr id="6" name="Google Shape;38;p6" descr="Vispero">
            <a:extLst>
              <a:ext uri="{FF2B5EF4-FFF2-40B4-BE49-F238E27FC236}">
                <a16:creationId xmlns:a16="http://schemas.microsoft.com/office/drawing/2014/main" id="{38EB1167-2393-3473-55E0-53601F403F6C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7293" b="7302"/>
          <a:stretch/>
        </p:blipFill>
        <p:spPr>
          <a:xfrm>
            <a:off x="311700" y="4775375"/>
            <a:ext cx="1013777" cy="2806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21;p3">
            <a:extLst>
              <a:ext uri="{FF2B5EF4-FFF2-40B4-BE49-F238E27FC236}">
                <a16:creationId xmlns:a16="http://schemas.microsoft.com/office/drawing/2014/main" id="{64613039-5C6E-B1EA-6B06-5A36CA5FF04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4362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 preserve="1" userDrawn="1">
  <p:cSld name="Header + body_char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9;p6" descr="Title">
            <a:extLst>
              <a:ext uri="{FF2B5EF4-FFF2-40B4-BE49-F238E27FC236}">
                <a16:creationId xmlns:a16="http://schemas.microsoft.com/office/drawing/2014/main" id="{3451FA54-E282-2775-70DD-E0033F5696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1500" y="720000"/>
            <a:ext cx="40005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" name="Google Shape;40;p6" descr="Content area">
            <a:extLst>
              <a:ext uri="{FF2B5EF4-FFF2-40B4-BE49-F238E27FC236}">
                <a16:creationId xmlns:a16="http://schemas.microsoft.com/office/drawing/2014/main" id="{D082BACA-1608-A64C-1070-86F8EBFA01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71500" y="1480225"/>
            <a:ext cx="4000500" cy="2892548"/>
          </a:xfrm>
          <a:prstGeom prst="rect">
            <a:avLst/>
          </a:prstGeom>
        </p:spPr>
        <p:txBody>
          <a:bodyPr spcFirstLastPara="1" wrap="square" lIns="0" tIns="0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80000"/>
              <a:buChar char="●"/>
              <a:defRPr>
                <a:solidFill>
                  <a:schemeClr val="bg2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" name="Chart Placeholder 5">
            <a:extLst>
              <a:ext uri="{FF2B5EF4-FFF2-40B4-BE49-F238E27FC236}">
                <a16:creationId xmlns:a16="http://schemas.microsoft.com/office/drawing/2014/main" id="{B4E53DB8-1DD5-DC95-8292-B14EE8B36B1F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029200" y="720000"/>
            <a:ext cx="3543300" cy="3652774"/>
          </a:xfrm>
        </p:spPr>
        <p:txBody>
          <a:bodyPr/>
          <a:lstStyle>
            <a:lvl1pPr>
              <a:defRPr>
                <a:latin typeface="Tenorite" panose="000005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6" name="Google Shape;37;p6">
            <a:extLst>
              <a:ext uri="{FF2B5EF4-FFF2-40B4-BE49-F238E27FC236}">
                <a16:creationId xmlns:a16="http://schemas.microsoft.com/office/drawing/2014/main" id="{A54A4C3A-55F8-785A-F0BA-F1DAC6FE03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655650"/>
            <a:ext cx="9144000" cy="487800"/>
          </a:xfrm>
          <a:prstGeom prst="rect">
            <a:avLst/>
          </a:prstGeom>
          <a:solidFill>
            <a:srgbClr val="FBFAF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pic>
        <p:nvPicPr>
          <p:cNvPr id="7" name="Google Shape;38;p6" descr="Vispero">
            <a:extLst>
              <a:ext uri="{FF2B5EF4-FFF2-40B4-BE49-F238E27FC236}">
                <a16:creationId xmlns:a16="http://schemas.microsoft.com/office/drawing/2014/main" id="{1F50152A-D005-4AFC-21AD-888083CF4FFC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7293" b="7302"/>
          <a:stretch/>
        </p:blipFill>
        <p:spPr>
          <a:xfrm>
            <a:off x="311700" y="4775375"/>
            <a:ext cx="1013777" cy="2806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21;p3">
            <a:extLst>
              <a:ext uri="{FF2B5EF4-FFF2-40B4-BE49-F238E27FC236}">
                <a16:creationId xmlns:a16="http://schemas.microsoft.com/office/drawing/2014/main" id="{F1392E2A-92D5-072E-D363-CB6CC3FD923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5955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 preserve="1" userDrawn="1">
  <p:cSld name="Header + subhead + body_char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39;p6" descr="Title">
            <a:extLst>
              <a:ext uri="{FF2B5EF4-FFF2-40B4-BE49-F238E27FC236}">
                <a16:creationId xmlns:a16="http://schemas.microsoft.com/office/drawing/2014/main" id="{D1D05600-8EFF-4647-0B20-3EAF60520C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1500" y="487525"/>
            <a:ext cx="41382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20;p3" descr="Subtitle">
            <a:extLst>
              <a:ext uri="{FF2B5EF4-FFF2-40B4-BE49-F238E27FC236}">
                <a16:creationId xmlns:a16="http://schemas.microsoft.com/office/drawing/2014/main" id="{87BB90E9-1320-3DB0-6DC7-968FED9E652B}"/>
              </a:ext>
            </a:extLst>
          </p:cNvPr>
          <p:cNvSpPr txBox="1">
            <a:spLocks noGrp="1"/>
          </p:cNvSpPr>
          <p:nvPr>
            <p:ph type="subTitle" idx="15"/>
          </p:nvPr>
        </p:nvSpPr>
        <p:spPr>
          <a:xfrm>
            <a:off x="571500" y="1043226"/>
            <a:ext cx="4138200" cy="225024"/>
          </a:xfrm>
          <a:prstGeom prst="rect">
            <a:avLst/>
          </a:prstGeom>
        </p:spPr>
        <p:txBody>
          <a:bodyPr spcFirstLastPara="1" wrap="square" lIns="0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100">
                <a:solidFill>
                  <a:schemeClr val="accent1"/>
                </a:solidFill>
                <a:latin typeface="Tenorite" panose="00000500000000000000" pitchFamily="2" charset="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" name="Google Shape;40;p6" descr="Content area">
            <a:extLst>
              <a:ext uri="{FF2B5EF4-FFF2-40B4-BE49-F238E27FC236}">
                <a16:creationId xmlns:a16="http://schemas.microsoft.com/office/drawing/2014/main" id="{964401DD-CA06-97C8-456B-9758BED44C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71499" y="1480225"/>
            <a:ext cx="4138199" cy="2843802"/>
          </a:xfrm>
          <a:prstGeom prst="rect">
            <a:avLst/>
          </a:prstGeom>
        </p:spPr>
        <p:txBody>
          <a:bodyPr spcFirstLastPara="1" wrap="square" lIns="0" tIns="0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80000"/>
              <a:buChar char="●"/>
              <a:defRPr>
                <a:solidFill>
                  <a:schemeClr val="tx1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" name="Chart Placeholder 5">
            <a:extLst>
              <a:ext uri="{FF2B5EF4-FFF2-40B4-BE49-F238E27FC236}">
                <a16:creationId xmlns:a16="http://schemas.microsoft.com/office/drawing/2014/main" id="{B4E53DB8-1DD5-DC95-8292-B14EE8B36B1F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029200" y="487526"/>
            <a:ext cx="3543300" cy="3836502"/>
          </a:xfrm>
        </p:spPr>
        <p:txBody>
          <a:bodyPr/>
          <a:lstStyle>
            <a:lvl1pPr>
              <a:defRPr>
                <a:latin typeface="Tenorite" panose="000005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6" name="Google Shape;37;p6">
            <a:extLst>
              <a:ext uri="{FF2B5EF4-FFF2-40B4-BE49-F238E27FC236}">
                <a16:creationId xmlns:a16="http://schemas.microsoft.com/office/drawing/2014/main" id="{A54A4C3A-55F8-785A-F0BA-F1DAC6FE03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655650"/>
            <a:ext cx="9144000" cy="487800"/>
          </a:xfrm>
          <a:prstGeom prst="rect">
            <a:avLst/>
          </a:prstGeom>
          <a:solidFill>
            <a:srgbClr val="FBFAF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pic>
        <p:nvPicPr>
          <p:cNvPr id="7" name="Google Shape;38;p6" descr="Vispero">
            <a:extLst>
              <a:ext uri="{FF2B5EF4-FFF2-40B4-BE49-F238E27FC236}">
                <a16:creationId xmlns:a16="http://schemas.microsoft.com/office/drawing/2014/main" id="{1F50152A-D005-4AFC-21AD-888083CF4FFC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7293" b="7302"/>
          <a:stretch/>
        </p:blipFill>
        <p:spPr>
          <a:xfrm>
            <a:off x="311700" y="4775375"/>
            <a:ext cx="1013777" cy="2806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21;p3">
            <a:extLst>
              <a:ext uri="{FF2B5EF4-FFF2-40B4-BE49-F238E27FC236}">
                <a16:creationId xmlns:a16="http://schemas.microsoft.com/office/drawing/2014/main" id="{F1392E2A-92D5-072E-D363-CB6CC3FD923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9996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 preserve="1">
  <p:cSld name="Color block_ligh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rgbClr val="FBFAF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sp>
        <p:nvSpPr>
          <p:cNvPr id="99" name="Google Shape;99;p16" descr="Title"/>
          <p:cNvSpPr txBox="1">
            <a:spLocks noGrp="1"/>
          </p:cNvSpPr>
          <p:nvPr>
            <p:ph type="title"/>
          </p:nvPr>
        </p:nvSpPr>
        <p:spPr>
          <a:xfrm>
            <a:off x="571500" y="1318650"/>
            <a:ext cx="3300900" cy="5101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16" descr="Subtitle"/>
          <p:cNvSpPr txBox="1">
            <a:spLocks noGrp="1"/>
          </p:cNvSpPr>
          <p:nvPr>
            <p:ph type="subTitle" idx="1"/>
          </p:nvPr>
        </p:nvSpPr>
        <p:spPr>
          <a:xfrm>
            <a:off x="571500" y="1909482"/>
            <a:ext cx="3300900" cy="2011043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200">
                <a:solidFill>
                  <a:schemeClr val="bg2"/>
                </a:solidFill>
                <a:latin typeface="Tenorite" panose="00000500000000000000" pitchFamily="2" charset="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01" name="Google Shape;101;p16" descr="Content area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80000"/>
              <a:buChar char="●"/>
              <a:defRPr>
                <a:solidFill>
                  <a:schemeClr val="bg2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" name="Google Shape;21;p3">
            <a:extLst>
              <a:ext uri="{FF2B5EF4-FFF2-40B4-BE49-F238E27FC236}">
                <a16:creationId xmlns:a16="http://schemas.microsoft.com/office/drawing/2014/main" id="{A25E8C4A-9F70-8A4E-8634-D77691B8E02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6383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 preserve="1" userDrawn="1">
  <p:cSld name="Color block_light+char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rgbClr val="FBFAF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sp>
        <p:nvSpPr>
          <p:cNvPr id="99" name="Google Shape;99;p16" descr="Title"/>
          <p:cNvSpPr txBox="1">
            <a:spLocks noGrp="1"/>
          </p:cNvSpPr>
          <p:nvPr>
            <p:ph type="title"/>
          </p:nvPr>
        </p:nvSpPr>
        <p:spPr>
          <a:xfrm>
            <a:off x="571500" y="1318650"/>
            <a:ext cx="3300900" cy="5101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16" descr="Subtitle"/>
          <p:cNvSpPr txBox="1">
            <a:spLocks noGrp="1"/>
          </p:cNvSpPr>
          <p:nvPr>
            <p:ph type="subTitle" idx="1"/>
          </p:nvPr>
        </p:nvSpPr>
        <p:spPr>
          <a:xfrm>
            <a:off x="571500" y="1909482"/>
            <a:ext cx="3300900" cy="2011043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200">
                <a:solidFill>
                  <a:schemeClr val="bg2"/>
                </a:solidFill>
                <a:latin typeface="Tenorite" panose="00000500000000000000" pitchFamily="2" charset="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" name="Chart Placeholder 6">
            <a:extLst>
              <a:ext uri="{FF2B5EF4-FFF2-40B4-BE49-F238E27FC236}">
                <a16:creationId xmlns:a16="http://schemas.microsoft.com/office/drawing/2014/main" id="{3F8A65B6-E874-AE06-E254-B3EA9A095E05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4669797" y="369794"/>
            <a:ext cx="4386797" cy="4202206"/>
          </a:xfrm>
        </p:spPr>
        <p:txBody>
          <a:bodyPr/>
          <a:lstStyle>
            <a:lvl1pPr>
              <a:defRPr>
                <a:latin typeface="Tenorite" panose="000005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2" name="Google Shape;21;p3">
            <a:extLst>
              <a:ext uri="{FF2B5EF4-FFF2-40B4-BE49-F238E27FC236}">
                <a16:creationId xmlns:a16="http://schemas.microsoft.com/office/drawing/2014/main" id="{A25E8C4A-9F70-8A4E-8634-D77691B8E02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4749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 1" preserve="1" userDrawn="1">
  <p:cSld name="Color block_mid + body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sp>
        <p:nvSpPr>
          <p:cNvPr id="3" name="Google Shape;99;p16" descr="Title">
            <a:extLst>
              <a:ext uri="{FF2B5EF4-FFF2-40B4-BE49-F238E27FC236}">
                <a16:creationId xmlns:a16="http://schemas.microsoft.com/office/drawing/2014/main" id="{70378823-D773-883B-7DA2-1664C1D472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1500" y="1318650"/>
            <a:ext cx="3300900" cy="5101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" name="Google Shape;100;p16" descr="Subtitle">
            <a:extLst>
              <a:ext uri="{FF2B5EF4-FFF2-40B4-BE49-F238E27FC236}">
                <a16:creationId xmlns:a16="http://schemas.microsoft.com/office/drawing/2014/main" id="{18E15E7C-510A-5207-AFEB-D8618EB9817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71500" y="1909482"/>
            <a:ext cx="3300900" cy="2011043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200">
                <a:solidFill>
                  <a:schemeClr val="bg2"/>
                </a:solidFill>
                <a:latin typeface="Tenorite" panose="00000500000000000000" pitchFamily="2" charset="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07" name="Google Shape;107;p17" descr="Content area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80000"/>
              <a:buChar char="●"/>
              <a:defRPr>
                <a:solidFill>
                  <a:schemeClr val="bg2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" name="Google Shape;21;p3">
            <a:extLst>
              <a:ext uri="{FF2B5EF4-FFF2-40B4-BE49-F238E27FC236}">
                <a16:creationId xmlns:a16="http://schemas.microsoft.com/office/drawing/2014/main" id="{93BC9CCD-BEEF-4CF2-33AB-0343B6EC57C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798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 1" preserve="1" userDrawn="1">
  <p:cSld name="Color block_mid + chart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sp>
        <p:nvSpPr>
          <p:cNvPr id="3" name="Google Shape;99;p16" descr="Title">
            <a:extLst>
              <a:ext uri="{FF2B5EF4-FFF2-40B4-BE49-F238E27FC236}">
                <a16:creationId xmlns:a16="http://schemas.microsoft.com/office/drawing/2014/main" id="{70378823-D773-883B-7DA2-1664C1D472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1500" y="1318650"/>
            <a:ext cx="3300900" cy="5101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" name="Google Shape;100;p16" descr="Subtitle">
            <a:extLst>
              <a:ext uri="{FF2B5EF4-FFF2-40B4-BE49-F238E27FC236}">
                <a16:creationId xmlns:a16="http://schemas.microsoft.com/office/drawing/2014/main" id="{18E15E7C-510A-5207-AFEB-D8618EB9817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71500" y="1909482"/>
            <a:ext cx="3300900" cy="2011043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200">
                <a:solidFill>
                  <a:schemeClr val="bg2"/>
                </a:solidFill>
                <a:latin typeface="Tenorite" panose="00000500000000000000" pitchFamily="2" charset="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" name="Chart Placeholder 6">
            <a:extLst>
              <a:ext uri="{FF2B5EF4-FFF2-40B4-BE49-F238E27FC236}">
                <a16:creationId xmlns:a16="http://schemas.microsoft.com/office/drawing/2014/main" id="{B303DE97-1352-A0FC-CF2A-01B294DFD88A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4639235" y="369794"/>
            <a:ext cx="4417359" cy="4202206"/>
          </a:xfrm>
        </p:spPr>
        <p:txBody>
          <a:bodyPr/>
          <a:lstStyle>
            <a:lvl1pPr>
              <a:defRPr>
                <a:latin typeface="Tenorite" panose="000005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2" name="Google Shape;21;p3">
            <a:extLst>
              <a:ext uri="{FF2B5EF4-FFF2-40B4-BE49-F238E27FC236}">
                <a16:creationId xmlns:a16="http://schemas.microsoft.com/office/drawing/2014/main" id="{93BC9CCD-BEEF-4CF2-33AB-0343B6EC57C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5032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 1 1" preserve="1" userDrawn="1">
  <p:cSld name="Color block_dark + body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sp>
        <p:nvSpPr>
          <p:cNvPr id="3" name="Google Shape;99;p16" descr="Title">
            <a:extLst>
              <a:ext uri="{FF2B5EF4-FFF2-40B4-BE49-F238E27FC236}">
                <a16:creationId xmlns:a16="http://schemas.microsoft.com/office/drawing/2014/main" id="{DB724010-4988-CC51-863A-50FA8906A2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1500" y="1318650"/>
            <a:ext cx="3300900" cy="5101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accent3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" name="Google Shape;100;p16" descr="Subtitle">
            <a:extLst>
              <a:ext uri="{FF2B5EF4-FFF2-40B4-BE49-F238E27FC236}">
                <a16:creationId xmlns:a16="http://schemas.microsoft.com/office/drawing/2014/main" id="{82643D7B-A056-360E-BBCA-8B125AE9801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71500" y="1909482"/>
            <a:ext cx="3300900" cy="2011043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200">
                <a:solidFill>
                  <a:schemeClr val="bg1"/>
                </a:solidFill>
                <a:latin typeface="Tenorite" panose="00000500000000000000" pitchFamily="2" charset="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" name="Google Shape;107;p17" descr="Content area">
            <a:extLst>
              <a:ext uri="{FF2B5EF4-FFF2-40B4-BE49-F238E27FC236}">
                <a16:creationId xmlns:a16="http://schemas.microsoft.com/office/drawing/2014/main" id="{B8D73F9F-D730-CCC6-451C-C534AA5697A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5056094" y="1352625"/>
            <a:ext cx="3516406" cy="3025500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80000"/>
              <a:buChar char="●"/>
              <a:defRPr>
                <a:solidFill>
                  <a:schemeClr val="tx1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" name="Google Shape;21;p3">
            <a:extLst>
              <a:ext uri="{FF2B5EF4-FFF2-40B4-BE49-F238E27FC236}">
                <a16:creationId xmlns:a16="http://schemas.microsoft.com/office/drawing/2014/main" id="{2EA67375-7ED9-0D64-6039-4A4DD3831E6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0144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 1 1" preserve="1" userDrawn="1">
  <p:cSld name="Color block_dark + char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sp>
        <p:nvSpPr>
          <p:cNvPr id="3" name="Google Shape;99;p16" descr="Title">
            <a:extLst>
              <a:ext uri="{FF2B5EF4-FFF2-40B4-BE49-F238E27FC236}">
                <a16:creationId xmlns:a16="http://schemas.microsoft.com/office/drawing/2014/main" id="{DB724010-4988-CC51-863A-50FA8906A2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1500" y="1318650"/>
            <a:ext cx="3300900" cy="5101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accent3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" name="Google Shape;100;p16" descr="Subtitle">
            <a:extLst>
              <a:ext uri="{FF2B5EF4-FFF2-40B4-BE49-F238E27FC236}">
                <a16:creationId xmlns:a16="http://schemas.microsoft.com/office/drawing/2014/main" id="{82643D7B-A056-360E-BBCA-8B125AE9801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71500" y="1909482"/>
            <a:ext cx="3300900" cy="2011043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200">
                <a:solidFill>
                  <a:schemeClr val="bg1"/>
                </a:solidFill>
                <a:latin typeface="Tenorite" panose="00000500000000000000" pitchFamily="2" charset="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3B953C56-AD2A-0FE8-3F4D-319EAB0084E8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4639235" y="369794"/>
            <a:ext cx="4417359" cy="4202206"/>
          </a:xfrm>
        </p:spPr>
        <p:txBody>
          <a:bodyPr/>
          <a:lstStyle>
            <a:lvl1pPr>
              <a:defRPr>
                <a:latin typeface="Tenorite" panose="000005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2" name="Google Shape;21;p3">
            <a:extLst>
              <a:ext uri="{FF2B5EF4-FFF2-40B4-BE49-F238E27FC236}">
                <a16:creationId xmlns:a16="http://schemas.microsoft.com/office/drawing/2014/main" id="{2EA67375-7ED9-0D64-6039-4A4DD3831E6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4463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 1 1" preserve="1" userDrawn="1">
  <p:cSld name="Color block_dark + photo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sp>
        <p:nvSpPr>
          <p:cNvPr id="3" name="Google Shape;99;p16" descr="Title">
            <a:extLst>
              <a:ext uri="{FF2B5EF4-FFF2-40B4-BE49-F238E27FC236}">
                <a16:creationId xmlns:a16="http://schemas.microsoft.com/office/drawing/2014/main" id="{DB724010-4988-CC51-863A-50FA8906A2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1500" y="1318650"/>
            <a:ext cx="3300900" cy="5101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accent3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" name="Google Shape;100;p16" descr="Subtitle">
            <a:extLst>
              <a:ext uri="{FF2B5EF4-FFF2-40B4-BE49-F238E27FC236}">
                <a16:creationId xmlns:a16="http://schemas.microsoft.com/office/drawing/2014/main" id="{82643D7B-A056-360E-BBCA-8B125AE9801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71500" y="1909482"/>
            <a:ext cx="3300900" cy="2011043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200">
                <a:solidFill>
                  <a:schemeClr val="bg1"/>
                </a:solidFill>
                <a:latin typeface="Tenorite" panose="00000500000000000000" pitchFamily="2" charset="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D301C2A5-1017-A7EE-2640-BB828FCF24B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71999" y="0"/>
            <a:ext cx="4571999" cy="5143451"/>
          </a:xfrm>
        </p:spPr>
        <p:txBody>
          <a:bodyPr/>
          <a:lstStyle>
            <a:lvl1pPr>
              <a:defRPr>
                <a:latin typeface="Tenorite" panose="000005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2" name="Google Shape;21;p3">
            <a:extLst>
              <a:ext uri="{FF2B5EF4-FFF2-40B4-BE49-F238E27FC236}">
                <a16:creationId xmlns:a16="http://schemas.microsoft.com/office/drawing/2014/main" id="{2EA67375-7ED9-0D64-6039-4A4DD3831E6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02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 preserve="1" userDrawn="1">
  <p:cSld name="Title or section_dark">
    <p:bg>
      <p:bgPr>
        <a:solidFill>
          <a:schemeClr val="bg2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31;p23" descr="Title">
            <a:extLst>
              <a:ext uri="{FF2B5EF4-FFF2-40B4-BE49-F238E27FC236}">
                <a16:creationId xmlns:a16="http://schemas.microsoft.com/office/drawing/2014/main" id="{33D1D69A-92BD-77D8-9B73-7DAF3C7E66F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1500" y="1565328"/>
            <a:ext cx="5977200" cy="100642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200">
                <a:solidFill>
                  <a:schemeClr val="lt1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 descr="Subtitle"/>
          <p:cNvSpPr txBox="1">
            <a:spLocks noGrp="1"/>
          </p:cNvSpPr>
          <p:nvPr>
            <p:ph type="subTitle" idx="1"/>
          </p:nvPr>
        </p:nvSpPr>
        <p:spPr>
          <a:xfrm>
            <a:off x="571500" y="2698211"/>
            <a:ext cx="4138200" cy="541200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bg1"/>
                </a:solidFill>
                <a:latin typeface="Tenorite" panose="00000500000000000000" pitchFamily="2" charset="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pic>
        <p:nvPicPr>
          <p:cNvPr id="22" name="Google Shape;22;p3" descr="Vispero"/>
          <p:cNvPicPr preferRelativeResize="0"/>
          <p:nvPr/>
        </p:nvPicPr>
        <p:blipFill rotWithShape="1">
          <a:blip r:embed="rId2">
            <a:alphaModFix/>
          </a:blip>
          <a:srcRect t="7293" b="7302"/>
          <a:stretch/>
        </p:blipFill>
        <p:spPr>
          <a:xfrm>
            <a:off x="311700" y="119725"/>
            <a:ext cx="1013777" cy="280675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3"/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solidFill>
                  <a:schemeClr val="bg1"/>
                </a:solidFill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122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 preserve="1" userDrawn="1">
  <p:cSld name="Title or section_medium">
    <p:bg>
      <p:bgPr>
        <a:solidFill>
          <a:schemeClr val="accent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 descr="Title"/>
          <p:cNvSpPr txBox="1">
            <a:spLocks noGrp="1"/>
          </p:cNvSpPr>
          <p:nvPr>
            <p:ph type="subTitle" idx="1"/>
          </p:nvPr>
        </p:nvSpPr>
        <p:spPr>
          <a:xfrm>
            <a:off x="571500" y="2698211"/>
            <a:ext cx="4138200" cy="541200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bg1"/>
                </a:solidFill>
                <a:latin typeface="Tenorite" panose="00000500000000000000" pitchFamily="2" charset="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" name="Google Shape;131;p23" descr="Subtitle">
            <a:extLst>
              <a:ext uri="{FF2B5EF4-FFF2-40B4-BE49-F238E27FC236}">
                <a16:creationId xmlns:a16="http://schemas.microsoft.com/office/drawing/2014/main" id="{F8B0DA16-3B33-66F1-E384-3679589D069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1500" y="1565328"/>
            <a:ext cx="5977200" cy="100642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200">
                <a:solidFill>
                  <a:schemeClr val="lt1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pic>
        <p:nvPicPr>
          <p:cNvPr id="22" name="Google Shape;22;p3" descr="Vispero"/>
          <p:cNvPicPr preferRelativeResize="0"/>
          <p:nvPr/>
        </p:nvPicPr>
        <p:blipFill rotWithShape="1">
          <a:blip r:embed="rId2">
            <a:alphaModFix/>
          </a:blip>
          <a:srcRect t="7293" b="7302"/>
          <a:stretch/>
        </p:blipFill>
        <p:spPr>
          <a:xfrm>
            <a:off x="311700" y="119725"/>
            <a:ext cx="1013777" cy="280675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3"/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solidFill>
                  <a:schemeClr val="bg1"/>
                </a:solidFill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451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 preserve="1" userDrawn="1">
  <p:cSld name="Title or section_light">
    <p:bg>
      <p:bgPr>
        <a:solidFill>
          <a:srgbClr val="FBFAF9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1;p23" descr="Title">
            <a:extLst>
              <a:ext uri="{FF2B5EF4-FFF2-40B4-BE49-F238E27FC236}">
                <a16:creationId xmlns:a16="http://schemas.microsoft.com/office/drawing/2014/main" id="{B444DA9C-F88B-8D7C-7521-E0AA48B9A6E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1500" y="1565328"/>
            <a:ext cx="5977200" cy="100642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200">
                <a:solidFill>
                  <a:schemeClr val="tx1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 descr="Subtitle"/>
          <p:cNvSpPr txBox="1">
            <a:spLocks noGrp="1"/>
          </p:cNvSpPr>
          <p:nvPr>
            <p:ph type="subTitle" idx="1"/>
          </p:nvPr>
        </p:nvSpPr>
        <p:spPr>
          <a:xfrm>
            <a:off x="571500" y="2698211"/>
            <a:ext cx="4138200" cy="541200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  <a:latin typeface="Tenorite" panose="00000500000000000000" pitchFamily="2" charset="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pic>
        <p:nvPicPr>
          <p:cNvPr id="22" name="Google Shape;22;p3" descr="Vispero"/>
          <p:cNvPicPr preferRelativeResize="0"/>
          <p:nvPr/>
        </p:nvPicPr>
        <p:blipFill rotWithShape="1">
          <a:blip r:embed="rId2">
            <a:alphaModFix/>
          </a:blip>
          <a:srcRect t="7293" b="7302"/>
          <a:stretch/>
        </p:blipFill>
        <p:spPr>
          <a:xfrm>
            <a:off x="311700" y="119725"/>
            <a:ext cx="1013777" cy="280675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3"/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586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 preserve="1" userDrawn="1">
  <p:cSld name="Title or section_pattern">
    <p:bg>
      <p:bgRef idx="1001">
        <a:schemeClr val="bg1"/>
      </p:bgRef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7904CF-8867-2418-D4D7-6812CEFB3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b="9798"/>
          <a:stretch>
            <a:fillRect/>
          </a:stretch>
        </p:blipFill>
        <p:spPr>
          <a:xfrm>
            <a:off x="0" y="487799"/>
            <a:ext cx="9144000" cy="4655651"/>
          </a:xfrm>
          <a:prstGeom prst="rect">
            <a:avLst/>
          </a:prstGeom>
        </p:spPr>
      </p:pic>
      <p:sp>
        <p:nvSpPr>
          <p:cNvPr id="3" name="Google Shape;131;p23" descr="Title">
            <a:extLst>
              <a:ext uri="{FF2B5EF4-FFF2-40B4-BE49-F238E27FC236}">
                <a16:creationId xmlns:a16="http://schemas.microsoft.com/office/drawing/2014/main" id="{33D1D69A-92BD-77D8-9B73-7DAF3C7E66F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1500" y="1565328"/>
            <a:ext cx="5977200" cy="100642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200">
                <a:solidFill>
                  <a:schemeClr val="lt1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 descr="Subtitle"/>
          <p:cNvSpPr txBox="1">
            <a:spLocks noGrp="1"/>
          </p:cNvSpPr>
          <p:nvPr>
            <p:ph type="subTitle" idx="1"/>
          </p:nvPr>
        </p:nvSpPr>
        <p:spPr>
          <a:xfrm>
            <a:off x="571500" y="2698211"/>
            <a:ext cx="4138200" cy="541200"/>
          </a:xfrm>
          <a:prstGeom prst="rect">
            <a:avLst/>
          </a:prstGeom>
        </p:spPr>
        <p:txBody>
          <a:bodyPr spcFirstLastPara="1" wrap="square" lIns="0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bg1"/>
                </a:solidFill>
                <a:latin typeface="Tenorite" panose="00000500000000000000" pitchFamily="2" charset="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pic>
        <p:nvPicPr>
          <p:cNvPr id="22" name="Google Shape;22;p3" descr="Vispero"/>
          <p:cNvPicPr preferRelativeResize="0"/>
          <p:nvPr/>
        </p:nvPicPr>
        <p:blipFill rotWithShape="1">
          <a:blip r:embed="rId3">
            <a:alphaModFix/>
          </a:blip>
          <a:srcRect t="7293" b="7302"/>
          <a:stretch/>
        </p:blipFill>
        <p:spPr>
          <a:xfrm>
            <a:off x="311700" y="119725"/>
            <a:ext cx="1013777" cy="280675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3"/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solidFill>
                  <a:schemeClr val="bg1"/>
                </a:solidFill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5327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 slide" preserve="1" userDrawn="1">
  <p:cSld name="Header_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 descr="Title"/>
          <p:cNvSpPr txBox="1">
            <a:spLocks noGrp="1"/>
          </p:cNvSpPr>
          <p:nvPr>
            <p:ph type="title"/>
          </p:nvPr>
        </p:nvSpPr>
        <p:spPr>
          <a:xfrm>
            <a:off x="571500" y="720000"/>
            <a:ext cx="8001000" cy="535200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" name="Google Shape;37;p6">
            <a:extLst>
              <a:ext uri="{FF2B5EF4-FFF2-40B4-BE49-F238E27FC236}">
                <a16:creationId xmlns:a16="http://schemas.microsoft.com/office/drawing/2014/main" id="{42601FE1-AF64-9864-F08A-AA38D6D4AA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655650"/>
            <a:ext cx="9144000" cy="487800"/>
          </a:xfrm>
          <a:prstGeom prst="rect">
            <a:avLst/>
          </a:prstGeom>
          <a:solidFill>
            <a:srgbClr val="FBFAF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pic>
        <p:nvPicPr>
          <p:cNvPr id="6" name="Google Shape;38;p6" descr="Vispero">
            <a:extLst>
              <a:ext uri="{FF2B5EF4-FFF2-40B4-BE49-F238E27FC236}">
                <a16:creationId xmlns:a16="http://schemas.microsoft.com/office/drawing/2014/main" id="{A6C3D837-4D4B-9C36-9CCA-8E8F37B03AED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7293" b="7302"/>
          <a:stretch/>
        </p:blipFill>
        <p:spPr>
          <a:xfrm>
            <a:off x="311700" y="4775375"/>
            <a:ext cx="1013777" cy="280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21;p3">
            <a:extLst>
              <a:ext uri="{FF2B5EF4-FFF2-40B4-BE49-F238E27FC236}">
                <a16:creationId xmlns:a16="http://schemas.microsoft.com/office/drawing/2014/main" id="{96191908-B424-ED6B-8F5D-FCF78F27CC9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8909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 slide" preserve="1" userDrawn="1">
  <p:cSld name="Header + subhead_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9;p6" descr="Title">
            <a:extLst>
              <a:ext uri="{FF2B5EF4-FFF2-40B4-BE49-F238E27FC236}">
                <a16:creationId xmlns:a16="http://schemas.microsoft.com/office/drawing/2014/main" id="{908F8B96-5D10-FC6B-E493-32F8AD2F28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71500" y="487525"/>
            <a:ext cx="8001000" cy="535200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" name="Google Shape;20;p3" descr="Subtitle">
            <a:extLst>
              <a:ext uri="{FF2B5EF4-FFF2-40B4-BE49-F238E27FC236}">
                <a16:creationId xmlns:a16="http://schemas.microsoft.com/office/drawing/2014/main" id="{91F96EF2-4BBF-399E-C2BC-73DD2228A628}"/>
              </a:ext>
            </a:extLst>
          </p:cNvPr>
          <p:cNvSpPr txBox="1">
            <a:spLocks noGrp="1"/>
          </p:cNvSpPr>
          <p:nvPr>
            <p:ph type="subTitle" idx="13"/>
          </p:nvPr>
        </p:nvSpPr>
        <p:spPr>
          <a:xfrm>
            <a:off x="571500" y="1043226"/>
            <a:ext cx="4138200" cy="225024"/>
          </a:xfrm>
          <a:prstGeom prst="rect">
            <a:avLst/>
          </a:prstGeom>
        </p:spPr>
        <p:txBody>
          <a:bodyPr spcFirstLastPara="1" wrap="square" lIns="0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100">
                <a:solidFill>
                  <a:schemeClr val="accent1"/>
                </a:solidFill>
                <a:latin typeface="Tenorite" panose="00000500000000000000" pitchFamily="2" charset="0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" name="Google Shape;37;p6">
            <a:extLst>
              <a:ext uri="{FF2B5EF4-FFF2-40B4-BE49-F238E27FC236}">
                <a16:creationId xmlns:a16="http://schemas.microsoft.com/office/drawing/2014/main" id="{42601FE1-AF64-9864-F08A-AA38D6D4AA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655650"/>
            <a:ext cx="9144000" cy="487800"/>
          </a:xfrm>
          <a:prstGeom prst="rect">
            <a:avLst/>
          </a:prstGeom>
          <a:solidFill>
            <a:srgbClr val="FBFAF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pic>
        <p:nvPicPr>
          <p:cNvPr id="6" name="Google Shape;38;p6" descr="Vispero">
            <a:extLst>
              <a:ext uri="{FF2B5EF4-FFF2-40B4-BE49-F238E27FC236}">
                <a16:creationId xmlns:a16="http://schemas.microsoft.com/office/drawing/2014/main" id="{A6C3D837-4D4B-9C36-9CCA-8E8F37B03AED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7293" b="7302"/>
          <a:stretch/>
        </p:blipFill>
        <p:spPr>
          <a:xfrm>
            <a:off x="311700" y="4775375"/>
            <a:ext cx="1013777" cy="280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21;p3">
            <a:extLst>
              <a:ext uri="{FF2B5EF4-FFF2-40B4-BE49-F238E27FC236}">
                <a16:creationId xmlns:a16="http://schemas.microsoft.com/office/drawing/2014/main" id="{96191908-B424-ED6B-8F5D-FCF78F27CC9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465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 slide" preserve="1">
  <p:cSld name="Header_bod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 descr="Title"/>
          <p:cNvSpPr txBox="1">
            <a:spLocks noGrp="1"/>
          </p:cNvSpPr>
          <p:nvPr>
            <p:ph type="title"/>
          </p:nvPr>
        </p:nvSpPr>
        <p:spPr>
          <a:xfrm>
            <a:off x="571500" y="720000"/>
            <a:ext cx="80010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  <a:latin typeface="Tenorite" panose="000005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6" descr="Content"/>
          <p:cNvSpPr txBox="1">
            <a:spLocks noGrp="1"/>
          </p:cNvSpPr>
          <p:nvPr>
            <p:ph type="body" idx="1"/>
          </p:nvPr>
        </p:nvSpPr>
        <p:spPr>
          <a:xfrm>
            <a:off x="571500" y="1480224"/>
            <a:ext cx="8001000" cy="2943275"/>
          </a:xfrm>
          <a:prstGeom prst="rect">
            <a:avLst/>
          </a:prstGeom>
        </p:spPr>
        <p:txBody>
          <a:bodyPr spcFirstLastPara="1" wrap="square" lIns="0" tIns="0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80000"/>
              <a:buChar char="●"/>
              <a:defRPr sz="1800">
                <a:solidFill>
                  <a:schemeClr val="tx1"/>
                </a:solidFill>
                <a:latin typeface="Tenorite" panose="00000500000000000000" pitchFamily="2" charset="0"/>
              </a:defRPr>
            </a:lvl1pPr>
            <a:lvl2pPr marL="914400" lvl="1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0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0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0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000"/>
              </a:spcBef>
              <a:spcAft>
                <a:spcPts val="10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" name="Google Shape;37;p6">
            <a:extLst>
              <a:ext uri="{FF2B5EF4-FFF2-40B4-BE49-F238E27FC236}">
                <a16:creationId xmlns:a16="http://schemas.microsoft.com/office/drawing/2014/main" id="{4D460018-695A-67C3-BA8A-81B3772E20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655650"/>
            <a:ext cx="9144000" cy="487800"/>
          </a:xfrm>
          <a:prstGeom prst="rect">
            <a:avLst/>
          </a:prstGeom>
          <a:solidFill>
            <a:srgbClr val="FBFAF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enorite" panose="00000500000000000000" pitchFamily="2" charset="0"/>
            </a:endParaRPr>
          </a:p>
        </p:txBody>
      </p:sp>
      <p:pic>
        <p:nvPicPr>
          <p:cNvPr id="6" name="Google Shape;38;p6" descr="Vispero">
            <a:extLst>
              <a:ext uri="{FF2B5EF4-FFF2-40B4-BE49-F238E27FC236}">
                <a16:creationId xmlns:a16="http://schemas.microsoft.com/office/drawing/2014/main" id="{AF1431FC-D9A0-2223-FA71-59F8DCC8C4F4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 t="7293" b="7302"/>
          <a:stretch/>
        </p:blipFill>
        <p:spPr>
          <a:xfrm>
            <a:off x="311700" y="4775375"/>
            <a:ext cx="1013777" cy="280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21;p3">
            <a:extLst>
              <a:ext uri="{FF2B5EF4-FFF2-40B4-BE49-F238E27FC236}">
                <a16:creationId xmlns:a16="http://schemas.microsoft.com/office/drawing/2014/main" id="{50E21B69-65FC-12AE-C25F-ACD3F1E39AE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057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 descr="Title"/>
          <p:cNvSpPr txBox="1">
            <a:spLocks noGrp="1"/>
          </p:cNvSpPr>
          <p:nvPr>
            <p:ph type="title"/>
          </p:nvPr>
        </p:nvSpPr>
        <p:spPr>
          <a:xfrm>
            <a:off x="571500" y="445025"/>
            <a:ext cx="8001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Figtree"/>
              <a:buNone/>
              <a:defRPr sz="2800" b="1">
                <a:latin typeface="Figtree"/>
                <a:ea typeface="Figtree"/>
                <a:cs typeface="Figtree"/>
                <a:sym typeface="Figtre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Figtree"/>
              <a:buNone/>
              <a:defRPr sz="2800" b="1">
                <a:latin typeface="Figtree"/>
                <a:ea typeface="Figtree"/>
                <a:cs typeface="Figtree"/>
                <a:sym typeface="Figtre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Figtree"/>
              <a:buNone/>
              <a:defRPr sz="2800" b="1">
                <a:latin typeface="Figtree"/>
                <a:ea typeface="Figtree"/>
                <a:cs typeface="Figtree"/>
                <a:sym typeface="Figtre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Figtree"/>
              <a:buNone/>
              <a:defRPr sz="2800" b="1">
                <a:latin typeface="Figtree"/>
                <a:ea typeface="Figtree"/>
                <a:cs typeface="Figtree"/>
                <a:sym typeface="Figtre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Figtree"/>
              <a:buNone/>
              <a:defRPr sz="2800" b="1">
                <a:latin typeface="Figtree"/>
                <a:ea typeface="Figtree"/>
                <a:cs typeface="Figtree"/>
                <a:sym typeface="Figtre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Figtree"/>
              <a:buNone/>
              <a:defRPr sz="2800" b="1">
                <a:latin typeface="Figtree"/>
                <a:ea typeface="Figtree"/>
                <a:cs typeface="Figtree"/>
                <a:sym typeface="Figtre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Figtree"/>
              <a:buNone/>
              <a:defRPr sz="2800" b="1">
                <a:latin typeface="Figtree"/>
                <a:ea typeface="Figtree"/>
                <a:cs typeface="Figtree"/>
                <a:sym typeface="Figtre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Figtree"/>
              <a:buNone/>
              <a:defRPr sz="2800" b="1">
                <a:latin typeface="Figtree"/>
                <a:ea typeface="Figtree"/>
                <a:cs typeface="Figtree"/>
                <a:sym typeface="Figtre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Figtree"/>
              <a:buNone/>
              <a:defRPr sz="2800" b="1"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7" name="Google Shape;7;p1" descr="Content"/>
          <p:cNvSpPr txBox="1">
            <a:spLocks noGrp="1"/>
          </p:cNvSpPr>
          <p:nvPr>
            <p:ph type="body" idx="1"/>
          </p:nvPr>
        </p:nvSpPr>
        <p:spPr>
          <a:xfrm>
            <a:off x="571500" y="1152475"/>
            <a:ext cx="8001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91425" bIns="91425" anchor="t" anchorCtr="0">
            <a:noAutofit/>
          </a:bodyPr>
          <a:lstStyle>
            <a:lvl1pPr marL="457200" lvl="0" indent="-3111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Figtree"/>
              <a:buChar char="●"/>
              <a:defRPr sz="1300">
                <a:solidFill>
                  <a:schemeClr val="accent1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 marL="914400" lvl="1" indent="-29845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Figtree"/>
              <a:buChar char="○"/>
              <a:defRPr sz="1100">
                <a:solidFill>
                  <a:schemeClr val="accent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L="1371600" lvl="2" indent="-29845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Figtree"/>
              <a:buChar char="■"/>
              <a:defRPr sz="1100">
                <a:solidFill>
                  <a:schemeClr val="accent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L="1828800" lvl="3" indent="-29845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Figtree"/>
              <a:buChar char="●"/>
              <a:defRPr sz="1100">
                <a:solidFill>
                  <a:schemeClr val="accent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L="2286000" lvl="4" indent="-29845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Figtree"/>
              <a:buChar char="○"/>
              <a:defRPr sz="1100">
                <a:solidFill>
                  <a:schemeClr val="accent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L="2743200" lvl="5" indent="-29845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Figtree"/>
              <a:buChar char="■"/>
              <a:defRPr sz="1100">
                <a:solidFill>
                  <a:schemeClr val="accent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L="3200400" lvl="6" indent="-29845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Figtree"/>
              <a:buChar char="●"/>
              <a:defRPr sz="1100">
                <a:solidFill>
                  <a:schemeClr val="accent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L="3657600" lvl="7" indent="-29845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Figtree"/>
              <a:buChar char="○"/>
              <a:defRPr sz="1100">
                <a:solidFill>
                  <a:schemeClr val="accent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L="4114800" lvl="8" indent="-29845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1"/>
              </a:buClr>
              <a:buSzPts val="1100"/>
              <a:buFont typeface="Figtree"/>
              <a:buChar char="■"/>
              <a:defRPr sz="1100">
                <a:solidFill>
                  <a:schemeClr val="accent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endParaRPr/>
          </a:p>
        </p:txBody>
      </p:sp>
      <p:sp>
        <p:nvSpPr>
          <p:cNvPr id="2" name="Google Shape;21;p3">
            <a:extLst>
              <a:ext uri="{FF2B5EF4-FFF2-40B4-BE49-F238E27FC236}">
                <a16:creationId xmlns:a16="http://schemas.microsoft.com/office/drawing/2014/main" id="{D392DAAC-23AC-EAB0-3C88-0E80D853F2AA}"/>
              </a:ext>
            </a:extLst>
          </p:cNvPr>
          <p:cNvSpPr txBox="1">
            <a:spLocks noGrp="1"/>
          </p:cNvSpPr>
          <p:nvPr>
            <p:ph type="sldNum" idx="4"/>
          </p:nvPr>
        </p:nvSpPr>
        <p:spPr>
          <a:xfrm>
            <a:off x="8572500" y="4749851"/>
            <a:ext cx="34548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900">
                <a:latin typeface="Tenorite" panose="000005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98" r:id="rId1"/>
    <p:sldLayoutId id="2147483697" r:id="rId2"/>
    <p:sldLayoutId id="2147483695" r:id="rId3"/>
    <p:sldLayoutId id="2147483676" r:id="rId4"/>
    <p:sldLayoutId id="2147483696" r:id="rId5"/>
    <p:sldLayoutId id="2147483709" r:id="rId6"/>
    <p:sldLayoutId id="2147483690" r:id="rId7"/>
    <p:sldLayoutId id="2147483707" r:id="rId8"/>
    <p:sldLayoutId id="2147483699" r:id="rId9"/>
    <p:sldLayoutId id="2147483674" r:id="rId10"/>
    <p:sldLayoutId id="2147483691" r:id="rId11"/>
    <p:sldLayoutId id="2147483700" r:id="rId12"/>
    <p:sldLayoutId id="2147483692" r:id="rId13"/>
    <p:sldLayoutId id="2147483701" r:id="rId14"/>
    <p:sldLayoutId id="2147483708" r:id="rId15"/>
    <p:sldLayoutId id="2147483702" r:id="rId16"/>
    <p:sldLayoutId id="2147483703" r:id="rId17"/>
    <p:sldLayoutId id="2147483694" r:id="rId18"/>
    <p:sldLayoutId id="2147483704" r:id="rId19"/>
    <p:sldLayoutId id="2147483693" r:id="rId20"/>
    <p:sldLayoutId id="2147483705" r:id="rId21"/>
    <p:sldLayoutId id="2147483684" r:id="rId22"/>
    <p:sldLayoutId id="2147483688" r:id="rId23"/>
    <p:sldLayoutId id="2147483689" r:id="rId24"/>
    <p:sldLayoutId id="2147483686" r:id="rId25"/>
    <p:sldLayoutId id="2147483687" r:id="rId26"/>
    <p:sldLayoutId id="2147483685" r:id="rId27"/>
    <p:sldLayoutId id="2147483681" r:id="rId28"/>
    <p:sldLayoutId id="2147483680" r:id="rId2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Tenorite" panose="00000500000000000000" pitchFamily="2" charset="0"/>
          <a:ea typeface="Tenorite" panose="00000500000000000000" pitchFamily="2" charset="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457200" marR="0" lvl="0" indent="-311150" algn="l" defTabSz="228600" rtl="0">
        <a:lnSpc>
          <a:spcPct val="100000"/>
        </a:lnSpc>
        <a:spcBef>
          <a:spcPts val="0"/>
        </a:spcBef>
        <a:spcAft>
          <a:spcPts val="400"/>
        </a:spcAft>
        <a:buClr>
          <a:schemeClr val="tx1"/>
        </a:buClr>
        <a:buSzPct val="80000"/>
        <a:buFont typeface="Arial" panose="020B0604020202020204" pitchFamily="34" charset="0"/>
        <a:buChar char="•"/>
        <a:defRPr sz="1800" b="0" i="0" u="none" strike="noStrike" cap="none" dirty="0">
          <a:solidFill>
            <a:schemeClr val="tx1"/>
          </a:solidFill>
          <a:latin typeface="Tenorite" panose="00000500000000000000" pitchFamily="2" charset="0"/>
          <a:ea typeface="Tenorite" panose="00000500000000000000" pitchFamily="2" charset="0"/>
          <a:cs typeface="Arial"/>
          <a:sym typeface="Figtree"/>
        </a:defRPr>
      </a:lvl1pPr>
      <a:lvl2pPr marL="914400" marR="0" lvl="1" indent="-298450" algn="l" rtl="0">
        <a:lnSpc>
          <a:spcPct val="100000"/>
        </a:lnSpc>
        <a:spcBef>
          <a:spcPts val="0"/>
        </a:spcBef>
        <a:spcAft>
          <a:spcPts val="0"/>
        </a:spcAft>
        <a:buClr>
          <a:schemeClr val="bg2"/>
        </a:buClr>
        <a:buSzPct val="80000"/>
        <a:buFont typeface="Arial" panose="020B0604020202020204" pitchFamily="34" charset="0"/>
        <a:buChar char="•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L="1371600" marR="0" lvl="2" indent="-298450" algn="l" rtl="0">
        <a:lnSpc>
          <a:spcPct val="100000"/>
        </a:lnSpc>
        <a:spcBef>
          <a:spcPts val="0"/>
        </a:spcBef>
        <a:spcAft>
          <a:spcPts val="0"/>
        </a:spcAft>
        <a:buClr>
          <a:schemeClr val="bg2"/>
        </a:buClr>
        <a:buSzPct val="80000"/>
        <a:buFont typeface="Arial" panose="020B0604020202020204" pitchFamily="34" charset="0"/>
        <a:buChar char="•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360" userDrawn="1">
          <p15:clr>
            <a:srgbClr val="F26B43"/>
          </p15:clr>
        </p15:guide>
        <p15:guide id="3" pos="54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EF00A-94BD-FA62-1FD0-9B4EC9ECB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2750278"/>
            <a:ext cx="8001000" cy="148784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/>
              <a:t>Strategic Licensing for Assistive Technology</a:t>
            </a:r>
            <a:br>
              <a:rPr lang="en-US" sz="2400"/>
            </a:br>
            <a:r>
              <a:rPr lang="en-US" sz="2000"/>
              <a:t>Aligning JAWS, ZoomText, and Fusion with VR Funding </a:t>
            </a:r>
            <a:br>
              <a:rPr lang="en-US" sz="2000"/>
            </a:br>
            <a:r>
              <a:rPr lang="en-US" sz="2000"/>
              <a:t>and Scalable Deployment</a:t>
            </a:r>
            <a:br>
              <a:rPr lang="en-US" sz="2400"/>
            </a:br>
            <a:r>
              <a:rPr lang="en-US" sz="2000" b="0"/>
              <a:t>NCSAB Spring 2026 Conference</a:t>
            </a:r>
            <a:br>
              <a:rPr lang="en-US" sz="2400"/>
            </a:br>
            <a:r>
              <a:rPr lang="en-US" sz="240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DDA193-5612-9C0C-7CB0-F0E4F5450BF0}"/>
              </a:ext>
            </a:extLst>
          </p:cNvPr>
          <p:cNvSpPr txBox="1"/>
          <p:nvPr/>
        </p:nvSpPr>
        <p:spPr>
          <a:xfrm>
            <a:off x="571499" y="4307859"/>
            <a:ext cx="7193151" cy="488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spcAft>
                <a:spcPts val="1200"/>
              </a:spcAft>
              <a:buClr>
                <a:schemeClr val="dk2"/>
              </a:buClr>
              <a:buSzPts val="2600"/>
              <a:buFont typeface="Figtree"/>
              <a:buNone/>
              <a:defRPr sz="2600" b="1">
                <a:solidFill>
                  <a:schemeClr val="dk2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>
              <a:buClr>
                <a:schemeClr val="dk2"/>
              </a:buClr>
              <a:buSzPts val="2600"/>
              <a:buFont typeface="Figtree"/>
              <a:buNone/>
              <a:defRPr sz="2600" b="1">
                <a:solidFill>
                  <a:schemeClr val="dk2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>
              <a:buClr>
                <a:schemeClr val="dk2"/>
              </a:buClr>
              <a:buSzPts val="2600"/>
              <a:buFont typeface="Figtree"/>
              <a:buNone/>
              <a:defRPr sz="2600" b="1">
                <a:solidFill>
                  <a:schemeClr val="dk2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>
              <a:buClr>
                <a:schemeClr val="dk2"/>
              </a:buClr>
              <a:buSzPts val="2600"/>
              <a:buFont typeface="Figtree"/>
              <a:buNone/>
              <a:defRPr sz="2600" b="1">
                <a:solidFill>
                  <a:schemeClr val="dk2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>
              <a:buClr>
                <a:schemeClr val="dk2"/>
              </a:buClr>
              <a:buSzPts val="2600"/>
              <a:buFont typeface="Figtree"/>
              <a:buNone/>
              <a:defRPr sz="2600" b="1">
                <a:solidFill>
                  <a:schemeClr val="dk2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>
              <a:buClr>
                <a:schemeClr val="dk2"/>
              </a:buClr>
              <a:buSzPts val="2600"/>
              <a:buFont typeface="Figtree"/>
              <a:buNone/>
              <a:defRPr sz="2600" b="1">
                <a:solidFill>
                  <a:schemeClr val="dk2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>
              <a:buClr>
                <a:schemeClr val="dk2"/>
              </a:buClr>
              <a:buSzPts val="2600"/>
              <a:buFont typeface="Figtree"/>
              <a:buNone/>
              <a:defRPr sz="2600" b="1">
                <a:solidFill>
                  <a:schemeClr val="dk2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>
              <a:buClr>
                <a:schemeClr val="dk2"/>
              </a:buClr>
              <a:buSzPts val="2600"/>
              <a:buFont typeface="Figtree"/>
              <a:buNone/>
              <a:defRPr sz="2600" b="1">
                <a:solidFill>
                  <a:schemeClr val="dk2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>
              <a:buClr>
                <a:schemeClr val="dk2"/>
              </a:buClr>
              <a:buSzPts val="2600"/>
              <a:buFont typeface="Figtree"/>
              <a:buNone/>
              <a:defRPr sz="2600" b="1">
                <a:solidFill>
                  <a:schemeClr val="dk2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pPr>
              <a:spcAft>
                <a:spcPts val="0"/>
              </a:spcAft>
            </a:pPr>
            <a:r>
              <a:rPr lang="en-US" sz="2000" b="0">
                <a:solidFill>
                  <a:srgbClr val="003758"/>
                </a:solidFill>
                <a:latin typeface="Tenorite" panose="00000500000000000000" pitchFamily="2" charset="0"/>
              </a:rPr>
              <a:t>Matt Ater | Senior Vice President, </a:t>
            </a:r>
            <a:r>
              <a:rPr lang="en-US" sz="2000" b="0" err="1">
                <a:solidFill>
                  <a:srgbClr val="003758"/>
                </a:solidFill>
                <a:latin typeface="Tenorite" panose="00000500000000000000" pitchFamily="2" charset="0"/>
              </a:rPr>
              <a:t>Vispero</a:t>
            </a:r>
            <a:endParaRPr lang="en-US" sz="2000" b="0" i="1">
              <a:latin typeface="Tenorit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253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7C50E-D9E9-2DF7-3A47-810E17F46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1318650"/>
            <a:ext cx="3300900" cy="510150"/>
          </a:xfrm>
        </p:spPr>
        <p:txBody>
          <a:bodyPr/>
          <a:lstStyle/>
          <a:p>
            <a:r>
              <a:rPr lang="en-US"/>
              <a:t>Lower Administrative Burden with Stronger Reporting and Auditing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BE12FC-C34C-96C5-A168-4EC6CD56F071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/>
              <a:t>Your focus should be on clients, not software management </a:t>
            </a:r>
          </a:p>
          <a:p>
            <a:r>
              <a:rPr lang="en-US"/>
              <a:t>A multi-year license helps reduce purchase order volume and procurement delays </a:t>
            </a:r>
          </a:p>
          <a:p>
            <a:r>
              <a:rPr lang="en-US"/>
              <a:t>Minimize manual administrative workload and easily monitor license activation dates and associated user emails  </a:t>
            </a:r>
          </a:p>
          <a:p>
            <a:r>
              <a:rPr lang="en-US"/>
              <a:t>Exportable data for internal reporting and recordkeeping </a:t>
            </a:r>
          </a:p>
          <a:p>
            <a:r>
              <a:rPr lang="en-US"/>
              <a:t>Simplified RSA Reporting for easy reconciliation with case management software </a:t>
            </a:r>
          </a:p>
        </p:txBody>
      </p:sp>
    </p:spTree>
    <p:extLst>
      <p:ext uri="{BB962C8B-B14F-4D97-AF65-F5344CB8AC3E}">
        <p14:creationId xmlns:p14="http://schemas.microsoft.com/office/powerpoint/2010/main" val="3433592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04800-8CAB-4F21-1FA8-C88CBDBFD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Empowering Clients with Flexibility and Continuity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9A8397-42C9-EF1A-EF60-C6D9986FC0CB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/>
              <a:t>Activate or deactivate software on up to three devices  </a:t>
            </a:r>
          </a:p>
          <a:p>
            <a:r>
              <a:rPr lang="en-US"/>
              <a:t>Users can select from JAWS, ZoomText, or Fusion per authorized PC </a:t>
            </a:r>
          </a:p>
          <a:p>
            <a:r>
              <a:rPr lang="en-US"/>
              <a:t>Flexible options to transition to Fusion Pro, helping clients maintain choice even as their vision changes </a:t>
            </a:r>
          </a:p>
          <a:p>
            <a:r>
              <a:rPr lang="en-US"/>
              <a:t>Affordable personal licenses available post-program, helping clients retain access to essential tools during job search transition </a:t>
            </a:r>
          </a:p>
        </p:txBody>
      </p:sp>
    </p:spTree>
    <p:extLst>
      <p:ext uri="{BB962C8B-B14F-4D97-AF65-F5344CB8AC3E}">
        <p14:creationId xmlns:p14="http://schemas.microsoft.com/office/powerpoint/2010/main" val="1582718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F13581-64B0-5724-2D13-903B3D597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328F068-B5C5-AE71-AFE4-022A85E46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Enterprise-Grade Software that Stays Current and Secure 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52B2F66-49E6-1656-F9EE-265CF3693D81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174225" y="1359500"/>
            <a:ext cx="3374400" cy="3025500"/>
          </a:xfrm>
        </p:spPr>
        <p:txBody>
          <a:bodyPr/>
          <a:lstStyle/>
          <a:p>
            <a:r>
              <a:rPr lang="en-US"/>
              <a:t>Always on the latest version with real-time feature releases </a:t>
            </a:r>
          </a:p>
          <a:p>
            <a:r>
              <a:rPr lang="en-US"/>
              <a:t>Automatic security updates reduce risk and agency liability </a:t>
            </a:r>
          </a:p>
          <a:p>
            <a:r>
              <a:rPr lang="en-US"/>
              <a:t>Continuous compatibility with Windows, key browsers, and Microsoft Office </a:t>
            </a:r>
          </a:p>
          <a:p>
            <a:r>
              <a:rPr lang="en-US"/>
              <a:t>Reduces employer IT intervention and accessibility disruptions </a:t>
            </a:r>
          </a:p>
          <a:p>
            <a:r>
              <a:rPr lang="en-US"/>
              <a:t>Direct access to </a:t>
            </a:r>
            <a:r>
              <a:rPr lang="en-US" err="1"/>
              <a:t>Vispero</a:t>
            </a:r>
            <a:r>
              <a:rPr lang="en-US"/>
              <a:t> technical support  </a:t>
            </a:r>
          </a:p>
          <a:p>
            <a:r>
              <a:rPr lang="en-US"/>
              <a:t>Ongoing learning through webinars and the </a:t>
            </a:r>
            <a:r>
              <a:rPr lang="en-US" err="1"/>
              <a:t>Vispero</a:t>
            </a:r>
            <a:r>
              <a:rPr lang="en-US"/>
              <a:t> Learning Center </a:t>
            </a:r>
          </a:p>
        </p:txBody>
      </p:sp>
    </p:spTree>
    <p:extLst>
      <p:ext uri="{BB962C8B-B14F-4D97-AF65-F5344CB8AC3E}">
        <p14:creationId xmlns:p14="http://schemas.microsoft.com/office/powerpoint/2010/main" val="1167284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DAB71-C579-4AB2-C525-FD8A3C065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A43C7-9231-876D-69F7-72892484E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VR Multi-Year License Portal: Technical Overview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46C410-BA31-7275-D212-65FC7014F90B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056094" y="651289"/>
            <a:ext cx="3516406" cy="3025500"/>
          </a:xfrm>
        </p:spPr>
        <p:txBody>
          <a:bodyPr/>
          <a:lstStyle/>
          <a:p>
            <a:pPr marL="0" indent="0" defTabSz="914400" eaLnBrk="0" fontAlgn="base" hangingPunct="0">
              <a:buClr>
                <a:srgbClr val="000000"/>
              </a:buClr>
              <a:buSzTx/>
              <a:buNone/>
            </a:pPr>
            <a:r>
              <a:rPr lang="en-US" sz="1100" b="1">
                <a:solidFill>
                  <a:schemeClr val="bg2"/>
                </a:solidFill>
              </a:rPr>
              <a:t>License Pool Setup</a:t>
            </a:r>
          </a:p>
          <a:p>
            <a:pPr marL="171450" indent="-171450" defTabSz="914400" eaLnBrk="0" fontAlgn="base" hangingPunct="0">
              <a:buClr>
                <a:srgbClr val="000000"/>
              </a:buClr>
              <a:buSzTx/>
              <a:defRPr/>
            </a:pPr>
            <a:r>
              <a:rPr lang="en-US" sz="1100">
                <a:solidFill>
                  <a:schemeClr val="bg2"/>
                </a:solidFill>
              </a:rPr>
              <a:t>Agency purchases a multi-year license pool</a:t>
            </a:r>
          </a:p>
          <a:p>
            <a:pPr marL="171450" indent="-171450" defTabSz="914400" eaLnBrk="0" fontAlgn="base" hangingPunct="0">
              <a:buClr>
                <a:srgbClr val="000000"/>
              </a:buClr>
              <a:buSzTx/>
              <a:defRPr/>
            </a:pPr>
            <a:r>
              <a:rPr lang="en-US" sz="1100">
                <a:solidFill>
                  <a:schemeClr val="bg2"/>
                </a:solidFill>
              </a:rPr>
              <a:t>Licenses are managed centrally through the VR Portal</a:t>
            </a:r>
          </a:p>
          <a:p>
            <a:pPr marL="0" indent="0" defTabSz="914400" eaLnBrk="0" fontAlgn="base" hangingPunct="0">
              <a:buClr>
                <a:srgbClr val="000000"/>
              </a:buClr>
              <a:buSzTx/>
              <a:buNone/>
            </a:pPr>
            <a:endParaRPr lang="en-US" sz="1100" b="1">
              <a:solidFill>
                <a:schemeClr val="bg2"/>
              </a:solidFill>
            </a:endParaRPr>
          </a:p>
          <a:p>
            <a:pPr marL="0" indent="0" defTabSz="914400" eaLnBrk="0" fontAlgn="base" hangingPunct="0">
              <a:buClr>
                <a:srgbClr val="000000"/>
              </a:buClr>
              <a:buSzTx/>
              <a:buNone/>
            </a:pPr>
            <a:r>
              <a:rPr lang="en-US" sz="1100" b="1">
                <a:solidFill>
                  <a:schemeClr val="bg2"/>
                </a:solidFill>
              </a:rPr>
              <a:t>License Allocation</a:t>
            </a:r>
          </a:p>
          <a:p>
            <a:pPr marL="171450" indent="-171450" eaLnBrk="0" fontAlgn="base" hangingPunct="0">
              <a:buClr>
                <a:srgbClr val="000000"/>
              </a:buClr>
              <a:buSzTx/>
              <a:defRPr/>
            </a:pPr>
            <a:r>
              <a:rPr lang="en-US" sz="1100">
                <a:solidFill>
                  <a:schemeClr val="bg2"/>
                </a:solidFill>
                <a:latin typeface="Tenorite"/>
              </a:rPr>
              <a:t>Admin assigns a license to a client via the portal</a:t>
            </a:r>
          </a:p>
          <a:p>
            <a:pPr marL="171450" indent="-171450" eaLnBrk="0" fontAlgn="base" hangingPunct="0">
              <a:buClr>
                <a:srgbClr val="000000"/>
              </a:buClr>
              <a:buSzTx/>
              <a:defRPr/>
            </a:pPr>
            <a:r>
              <a:rPr lang="en-US" sz="1100">
                <a:solidFill>
                  <a:schemeClr val="bg2"/>
                </a:solidFill>
                <a:latin typeface="Tenorite"/>
              </a:rPr>
              <a:t>System records user email, VR ID, and allocation date</a:t>
            </a:r>
          </a:p>
          <a:p>
            <a:pPr marL="0" indent="0" defTabSz="914400" eaLnBrk="0" fontAlgn="base" hangingPunct="0">
              <a:buClr>
                <a:srgbClr val="000000"/>
              </a:buClr>
              <a:buSzTx/>
              <a:buNone/>
            </a:pPr>
            <a:endParaRPr lang="en-US" sz="1100" b="1">
              <a:solidFill>
                <a:schemeClr val="bg2"/>
              </a:solidFill>
            </a:endParaRPr>
          </a:p>
          <a:p>
            <a:pPr marL="0" indent="0" defTabSz="914400" eaLnBrk="0" fontAlgn="base" hangingPunct="0">
              <a:buClr>
                <a:srgbClr val="000000"/>
              </a:buClr>
              <a:buSzTx/>
              <a:buNone/>
            </a:pPr>
            <a:r>
              <a:rPr lang="en-US" sz="1100" b="1">
                <a:solidFill>
                  <a:schemeClr val="bg2"/>
                </a:solidFill>
              </a:rPr>
              <a:t>User Activation</a:t>
            </a:r>
          </a:p>
          <a:p>
            <a:pPr marL="171450" indent="-171450" defTabSz="914400" eaLnBrk="0" fontAlgn="base" hangingPunct="0">
              <a:buClr>
                <a:srgbClr val="000000"/>
              </a:buClr>
              <a:buSzTx/>
              <a:defRPr/>
            </a:pPr>
            <a:r>
              <a:rPr lang="en-US" sz="1100">
                <a:solidFill>
                  <a:schemeClr val="bg2"/>
                </a:solidFill>
              </a:rPr>
              <a:t>Client receives a secure email link</a:t>
            </a:r>
          </a:p>
          <a:p>
            <a:pPr marL="171450" indent="-171450" defTabSz="914400" eaLnBrk="0" fontAlgn="base" hangingPunct="0">
              <a:buClr>
                <a:srgbClr val="000000"/>
              </a:buClr>
              <a:buSzTx/>
              <a:defRPr/>
            </a:pPr>
            <a:r>
              <a:rPr lang="en-US" sz="1100">
                <a:solidFill>
                  <a:schemeClr val="bg2"/>
                </a:solidFill>
              </a:rPr>
              <a:t>User accesses their personal portal</a:t>
            </a:r>
          </a:p>
          <a:p>
            <a:pPr marL="171450" indent="-171450" defTabSz="914400" eaLnBrk="0" fontAlgn="base" hangingPunct="0">
              <a:buClr>
                <a:srgbClr val="000000"/>
              </a:buClr>
              <a:buSzTx/>
              <a:defRPr/>
            </a:pPr>
            <a:r>
              <a:rPr lang="en-US" sz="1100">
                <a:solidFill>
                  <a:schemeClr val="bg2"/>
                </a:solidFill>
              </a:rPr>
              <a:t>Activates software (JAWS, ZoomText, or Fusion) on up to 3 devices</a:t>
            </a:r>
          </a:p>
          <a:p>
            <a:pPr marL="0" indent="0" defTabSz="914400" eaLnBrk="0" fontAlgn="base" hangingPunct="0">
              <a:buClr>
                <a:srgbClr val="000000"/>
              </a:buClr>
              <a:buSzTx/>
              <a:buNone/>
              <a:defRPr/>
            </a:pPr>
            <a:endParaRPr lang="en-US" sz="1100" b="1">
              <a:solidFill>
                <a:schemeClr val="bg2"/>
              </a:solidFill>
            </a:endParaRPr>
          </a:p>
          <a:p>
            <a:pPr marL="0" indent="0" defTabSz="914400" eaLnBrk="0" fontAlgn="base" hangingPunct="0">
              <a:buClr>
                <a:srgbClr val="000000"/>
              </a:buClr>
              <a:buSzTx/>
              <a:buNone/>
              <a:defRPr/>
            </a:pPr>
            <a:r>
              <a:rPr lang="en-US" sz="1100" b="1"/>
              <a:t> License Management</a:t>
            </a:r>
            <a:endParaRPr lang="en-US" sz="1100"/>
          </a:p>
          <a:p>
            <a:pPr marL="171450" indent="-171450" defTabSz="914400" eaLnBrk="0" fontAlgn="base" hangingPunct="0">
              <a:buClr>
                <a:srgbClr val="000000"/>
              </a:buClr>
              <a:buSzTx/>
              <a:defRPr/>
            </a:pPr>
            <a:r>
              <a:rPr lang="en-US" sz="1100">
                <a:solidFill>
                  <a:schemeClr val="bg2"/>
                </a:solidFill>
              </a:rPr>
              <a:t>Users can activate/deactivate devices as needed</a:t>
            </a:r>
          </a:p>
          <a:p>
            <a:pPr marL="171450" indent="-171450" defTabSz="914400" eaLnBrk="0" fontAlgn="base" hangingPunct="0">
              <a:buClr>
                <a:srgbClr val="000000"/>
              </a:buClr>
              <a:buSzTx/>
              <a:defRPr/>
            </a:pPr>
            <a:r>
              <a:rPr lang="en-US" sz="1100">
                <a:solidFill>
                  <a:schemeClr val="bg2"/>
                </a:solidFill>
              </a:rPr>
              <a:t>Admins track license status, usage, and claim dates in real time</a:t>
            </a:r>
          </a:p>
          <a:p>
            <a:pPr marL="0" indent="0" defTabSz="914400" eaLnBrk="0" fontAlgn="base" hangingPunct="0">
              <a:buClr>
                <a:srgbClr val="000000"/>
              </a:buClr>
              <a:buSzTx/>
              <a:buNone/>
              <a:defRPr/>
            </a:pPr>
            <a:endParaRPr lang="en-US" sz="1100" b="1">
              <a:solidFill>
                <a:schemeClr val="bg2"/>
              </a:solidFill>
            </a:endParaRPr>
          </a:p>
          <a:p>
            <a:pPr marL="0" indent="0" defTabSz="914400" eaLnBrk="0" fontAlgn="base" hangingPunct="0">
              <a:buClr>
                <a:srgbClr val="000000"/>
              </a:buClr>
              <a:buSzTx/>
              <a:buNone/>
              <a:defRPr/>
            </a:pPr>
            <a:r>
              <a:rPr lang="en-US" sz="1100" b="1"/>
              <a:t>Reporting &amp; Integration</a:t>
            </a:r>
            <a:endParaRPr lang="en-US" sz="1100"/>
          </a:p>
          <a:p>
            <a:pPr marL="171450" indent="-171450" defTabSz="914400" eaLnBrk="0" fontAlgn="base" hangingPunct="0">
              <a:buClr>
                <a:srgbClr val="000000"/>
              </a:buClr>
              <a:buSzTx/>
              <a:defRPr/>
            </a:pPr>
            <a:r>
              <a:rPr lang="en-US" sz="1100">
                <a:solidFill>
                  <a:schemeClr val="bg2"/>
                </a:solidFill>
              </a:rPr>
              <a:t>Portal generates exportable reports (user, allocation, activation data)</a:t>
            </a:r>
          </a:p>
          <a:p>
            <a:pPr marL="171450" indent="-171450" defTabSz="914400" eaLnBrk="0" fontAlgn="base" hangingPunct="0">
              <a:buClr>
                <a:srgbClr val="000000"/>
              </a:buClr>
              <a:buSzTx/>
              <a:defRPr/>
            </a:pPr>
            <a:r>
              <a:rPr lang="en-US" sz="1100">
                <a:solidFill>
                  <a:schemeClr val="bg2"/>
                </a:solidFill>
              </a:rPr>
              <a:t>Supports VR case management systems and RSA reporting via ID tracking</a:t>
            </a:r>
          </a:p>
        </p:txBody>
      </p:sp>
    </p:spTree>
    <p:extLst>
      <p:ext uri="{BB962C8B-B14F-4D97-AF65-F5344CB8AC3E}">
        <p14:creationId xmlns:p14="http://schemas.microsoft.com/office/powerpoint/2010/main" val="42670619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7CE6E-4AF1-9DD4-E9B7-D42B42138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>
            <a:extLst>
              <a:ext uri="{FF2B5EF4-FFF2-40B4-BE49-F238E27FC236}">
                <a16:creationId xmlns:a16="http://schemas.microsoft.com/office/drawing/2014/main" id="{1BB75AC3-ACFE-AE14-C115-1EDA0BD20D11}"/>
              </a:ext>
            </a:extLst>
          </p:cNvPr>
          <p:cNvSpPr txBox="1">
            <a:spLocks/>
          </p:cNvSpPr>
          <p:nvPr/>
        </p:nvSpPr>
        <p:spPr>
          <a:xfrm>
            <a:off x="497092" y="1828320"/>
            <a:ext cx="6646046" cy="14868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gtree"/>
              <a:buNone/>
              <a:defRPr sz="4200" b="1" i="0" u="none" strike="noStrike" cap="none">
                <a:solidFill>
                  <a:schemeClr val="lt1"/>
                </a:solidFill>
                <a:latin typeface="Tenorite" panose="00000500000000000000" pitchFamily="2" charset="0"/>
                <a:ea typeface="Figtree"/>
                <a:cs typeface="Figtree"/>
                <a:sym typeface="Figtre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r>
              <a:rPr lang="en-US" sz="4400">
                <a:solidFill>
                  <a:schemeClr val="bg1"/>
                </a:solidFill>
              </a:rPr>
              <a:t>Other Avenues to Help Your Clients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9593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BA361-6EAE-015D-6D9F-5243EE96C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60F71-593F-9D8B-467D-FAC606839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Avenues to Help Your Clients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2AD9B5-CFA7-70A4-E8B3-B013921BE9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0"/>
              </a:spcAft>
              <a:buClr>
                <a:srgbClr val="00263F"/>
              </a:buClr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263F"/>
                </a:solidFill>
                <a:effectLst/>
                <a:uLnTx/>
                <a:uFillTx/>
                <a:sym typeface="Figtree"/>
              </a:rPr>
              <a:t>APH – K-12 </a:t>
            </a:r>
          </a:p>
          <a:p>
            <a:pPr>
              <a:spcAft>
                <a:spcPts val="1200"/>
              </a:spcAft>
              <a:buClr>
                <a:srgbClr val="00263F"/>
              </a:buClr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263F"/>
                </a:solidFill>
                <a:effectLst/>
                <a:uLnTx/>
                <a:uFillTx/>
                <a:sym typeface="Figtree"/>
              </a:rPr>
              <a:t>Academic Licenses</a:t>
            </a:r>
          </a:p>
          <a:p>
            <a:pPr>
              <a:spcAft>
                <a:spcPts val="1200"/>
              </a:spcAft>
              <a:buClr>
                <a:srgbClr val="00263F"/>
              </a:buClr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263F"/>
                </a:solidFill>
                <a:effectLst/>
                <a:uLnTx/>
                <a:uFillTx/>
                <a:sym typeface="Figtree"/>
              </a:rPr>
              <a:t>Enterprise Commercial Licenses</a:t>
            </a:r>
          </a:p>
        </p:txBody>
      </p:sp>
    </p:spTree>
    <p:extLst>
      <p:ext uri="{BB962C8B-B14F-4D97-AF65-F5344CB8AC3E}">
        <p14:creationId xmlns:p14="http://schemas.microsoft.com/office/powerpoint/2010/main" val="41285398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1BF83-CDFE-38FD-7F4B-4C914E7488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95D6B-1798-9612-0F82-9C9B94520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Presenter Bio – Matt Ater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D4725F-5B70-BA35-63B5-DDC7B7E44D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0"/>
              </a:spcAft>
              <a:buClr>
                <a:srgbClr val="00263F"/>
              </a:buClr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263F"/>
                </a:solidFill>
                <a:effectLst/>
                <a:uLnTx/>
                <a:uFillTx/>
                <a:sym typeface="Figtree"/>
              </a:rPr>
              <a:t>Senior Vice President, </a:t>
            </a:r>
            <a:r>
              <a:rPr kumimoji="0" lang="en-US" sz="2400" b="0" i="0" u="none" strike="noStrike" kern="0" cap="none" spc="0" normalizeH="0" baseline="0" noProof="0" err="1">
                <a:ln>
                  <a:noFill/>
                </a:ln>
                <a:solidFill>
                  <a:srgbClr val="00263F"/>
                </a:solidFill>
                <a:effectLst/>
                <a:uLnTx/>
                <a:uFillTx/>
                <a:sym typeface="Figtree"/>
              </a:rPr>
              <a:t>Vispero</a:t>
            </a: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srgbClr val="00263F"/>
              </a:solidFill>
              <a:effectLst/>
              <a:uLnTx/>
              <a:uFillTx/>
              <a:sym typeface="Figtree"/>
            </a:endParaRPr>
          </a:p>
          <a:p>
            <a:pPr>
              <a:spcAft>
                <a:spcPts val="1200"/>
              </a:spcAft>
              <a:buClr>
                <a:srgbClr val="00263F"/>
              </a:buClr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263F"/>
                </a:solidFill>
                <a:effectLst/>
                <a:uLnTx/>
                <a:uFillTx/>
                <a:sym typeface="Figtree"/>
              </a:rPr>
              <a:t>30+ years supporting accessibility strategy</a:t>
            </a:r>
          </a:p>
          <a:p>
            <a:pPr>
              <a:spcAft>
                <a:spcPts val="1200"/>
              </a:spcAft>
              <a:buClr>
                <a:srgbClr val="00263F"/>
              </a:buClr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263F"/>
                </a:solidFill>
                <a:effectLst/>
                <a:uLnTx/>
                <a:uFillTx/>
                <a:sym typeface="Figtree"/>
              </a:rPr>
              <a:t>Forbes Accessibility 100 (2025)</a:t>
            </a:r>
          </a:p>
          <a:p>
            <a:pPr>
              <a:spcAft>
                <a:spcPts val="1200"/>
              </a:spcAft>
              <a:buClr>
                <a:srgbClr val="00263F"/>
              </a:buClr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263F"/>
                </a:solidFill>
                <a:effectLst/>
                <a:uLnTx/>
                <a:uFillTx/>
                <a:sym typeface="Figtree"/>
              </a:rPr>
              <a:t>Speaker at CES, AWS </a:t>
            </a:r>
            <a:r>
              <a:rPr kumimoji="0" lang="en-US" sz="2400" b="0" i="0" u="none" strike="noStrike" kern="0" cap="none" spc="0" normalizeH="0" baseline="0" noProof="0" err="1">
                <a:ln>
                  <a:noFill/>
                </a:ln>
                <a:solidFill>
                  <a:srgbClr val="00263F"/>
                </a:solidFill>
                <a:effectLst/>
                <a:uLnTx/>
                <a:uFillTx/>
                <a:sym typeface="Figtree"/>
              </a:rPr>
              <a:t>re:Invent</a:t>
            </a: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00263F"/>
                </a:solidFill>
                <a:effectLst/>
                <a:uLnTx/>
                <a:uFillTx/>
                <a:sym typeface="Figtree"/>
              </a:rPr>
              <a:t>, CSUN AT Conference, NCSAB</a:t>
            </a:r>
          </a:p>
        </p:txBody>
      </p:sp>
    </p:spTree>
    <p:extLst>
      <p:ext uri="{BB962C8B-B14F-4D97-AF65-F5344CB8AC3E}">
        <p14:creationId xmlns:p14="http://schemas.microsoft.com/office/powerpoint/2010/main" val="1915343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7F8167-CC61-AA55-FC27-2CF3F3D28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22713-4CD7-6BC8-F996-115A0B5EF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2750278"/>
            <a:ext cx="8001000" cy="148784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/>
              <a:t>Strategic Licensing for Assistive Technology</a:t>
            </a:r>
            <a:br>
              <a:rPr lang="en-US" sz="2400"/>
            </a:br>
            <a:r>
              <a:rPr lang="en-US" sz="2000"/>
              <a:t>Aligning JAWS, ZoomText, and Fusion with VR Funding </a:t>
            </a:r>
            <a:br>
              <a:rPr lang="en-US" sz="2000"/>
            </a:br>
            <a:r>
              <a:rPr lang="en-US" sz="2000"/>
              <a:t>and Scalable Deployment</a:t>
            </a:r>
            <a:br>
              <a:rPr lang="en-US" sz="2400"/>
            </a:br>
            <a:r>
              <a:rPr lang="en-US" sz="2000" b="0"/>
              <a:t>NCSAB Spring 2026 Conference</a:t>
            </a:r>
            <a:br>
              <a:rPr lang="en-US" sz="2400"/>
            </a:br>
            <a:r>
              <a:rPr lang="en-US" sz="240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ED6F3F-2B7C-9F6D-1925-2345276501E1}"/>
              </a:ext>
            </a:extLst>
          </p:cNvPr>
          <p:cNvSpPr txBox="1"/>
          <p:nvPr/>
        </p:nvSpPr>
        <p:spPr>
          <a:xfrm>
            <a:off x="571499" y="4307859"/>
            <a:ext cx="7193151" cy="488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spcAft>
                <a:spcPts val="1200"/>
              </a:spcAft>
              <a:buClr>
                <a:schemeClr val="dk2"/>
              </a:buClr>
              <a:buSzPts val="2600"/>
              <a:buFont typeface="Figtree"/>
              <a:buNone/>
              <a:defRPr sz="2600" b="1">
                <a:solidFill>
                  <a:schemeClr val="dk2"/>
                </a:solidFill>
                <a:latin typeface="Figtree"/>
                <a:ea typeface="Figtree"/>
                <a:cs typeface="Figtree"/>
                <a:sym typeface="Figtree"/>
              </a:defRPr>
            </a:lvl1pPr>
            <a:lvl2pPr>
              <a:buClr>
                <a:schemeClr val="dk2"/>
              </a:buClr>
              <a:buSzPts val="2600"/>
              <a:buFont typeface="Figtree"/>
              <a:buNone/>
              <a:defRPr sz="2600" b="1">
                <a:solidFill>
                  <a:schemeClr val="dk2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>
              <a:buClr>
                <a:schemeClr val="dk2"/>
              </a:buClr>
              <a:buSzPts val="2600"/>
              <a:buFont typeface="Figtree"/>
              <a:buNone/>
              <a:defRPr sz="2600" b="1">
                <a:solidFill>
                  <a:schemeClr val="dk2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>
              <a:buClr>
                <a:schemeClr val="dk2"/>
              </a:buClr>
              <a:buSzPts val="2600"/>
              <a:buFont typeface="Figtree"/>
              <a:buNone/>
              <a:defRPr sz="2600" b="1">
                <a:solidFill>
                  <a:schemeClr val="dk2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>
              <a:buClr>
                <a:schemeClr val="dk2"/>
              </a:buClr>
              <a:buSzPts val="2600"/>
              <a:buFont typeface="Figtree"/>
              <a:buNone/>
              <a:defRPr sz="2600" b="1">
                <a:solidFill>
                  <a:schemeClr val="dk2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>
              <a:buClr>
                <a:schemeClr val="dk2"/>
              </a:buClr>
              <a:buSzPts val="2600"/>
              <a:buFont typeface="Figtree"/>
              <a:buNone/>
              <a:defRPr sz="2600" b="1">
                <a:solidFill>
                  <a:schemeClr val="dk2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>
              <a:buClr>
                <a:schemeClr val="dk2"/>
              </a:buClr>
              <a:buSzPts val="2600"/>
              <a:buFont typeface="Figtree"/>
              <a:buNone/>
              <a:defRPr sz="2600" b="1">
                <a:solidFill>
                  <a:schemeClr val="dk2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>
              <a:buClr>
                <a:schemeClr val="dk2"/>
              </a:buClr>
              <a:buSzPts val="2600"/>
              <a:buFont typeface="Figtree"/>
              <a:buNone/>
              <a:defRPr sz="2600" b="1">
                <a:solidFill>
                  <a:schemeClr val="dk2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>
              <a:buClr>
                <a:schemeClr val="dk2"/>
              </a:buClr>
              <a:buSzPts val="2600"/>
              <a:buFont typeface="Figtree"/>
              <a:buNone/>
              <a:defRPr sz="2600" b="1">
                <a:solidFill>
                  <a:schemeClr val="dk2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pPr>
              <a:spcAft>
                <a:spcPts val="0"/>
              </a:spcAft>
            </a:pPr>
            <a:r>
              <a:rPr lang="en-US" sz="2000" b="0">
                <a:solidFill>
                  <a:srgbClr val="003758"/>
                </a:solidFill>
                <a:latin typeface="Tenorite" panose="00000500000000000000" pitchFamily="2" charset="0"/>
              </a:rPr>
              <a:t>Matt Ater | Senior Vice President, </a:t>
            </a:r>
            <a:r>
              <a:rPr lang="en-US" sz="2000" b="0" err="1">
                <a:solidFill>
                  <a:srgbClr val="003758"/>
                </a:solidFill>
                <a:latin typeface="Tenorite" panose="00000500000000000000" pitchFamily="2" charset="0"/>
              </a:rPr>
              <a:t>Vispero</a:t>
            </a:r>
            <a:endParaRPr lang="en-US" sz="2000" b="0" i="1">
              <a:latin typeface="Tenorit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728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2FEF4-11EE-F7EA-C018-C25F301FC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3EF1074-4600-6FAE-8FE4-5DA685CDB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F4BCEC-61CC-82D4-9DE9-7E9E2B1B5F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sz="2400"/>
              <a:t>2025 Recap and Go Forward</a:t>
            </a:r>
          </a:p>
          <a:p>
            <a:pPr>
              <a:spcAft>
                <a:spcPts val="1200"/>
              </a:spcAft>
            </a:pPr>
            <a:r>
              <a:rPr lang="en-US" sz="2400"/>
              <a:t>Why Licensing Strategy Matters for VR Agencies</a:t>
            </a:r>
          </a:p>
          <a:p>
            <a:pPr>
              <a:spcAft>
                <a:spcPts val="1200"/>
              </a:spcAft>
            </a:pPr>
            <a:r>
              <a:rPr lang="en-US" sz="2400"/>
              <a:t>Overview – VR Statewide Portal License</a:t>
            </a:r>
          </a:p>
          <a:p>
            <a:pPr>
              <a:spcAft>
                <a:spcPts val="1200"/>
              </a:spcAft>
            </a:pPr>
            <a:r>
              <a:rPr lang="en-US" sz="2400"/>
              <a:t>Other Avenues to Help Your Clients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471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08F8C-6EFA-1A21-EFFB-EF2F40DD6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61658ED-3ED4-2FD7-18D0-C6343E88B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092" y="1828320"/>
            <a:ext cx="6646046" cy="1486859"/>
          </a:xfrm>
        </p:spPr>
        <p:txBody>
          <a:bodyPr/>
          <a:lstStyle/>
          <a:p>
            <a:r>
              <a:rPr lang="en-US" sz="4400">
                <a:solidFill>
                  <a:schemeClr val="bg1"/>
                </a:solidFill>
              </a:rPr>
              <a:t>2025 Recap and</a:t>
            </a:r>
            <a:br>
              <a:rPr lang="en-US" sz="4400">
                <a:solidFill>
                  <a:schemeClr val="bg1"/>
                </a:solidFill>
              </a:rPr>
            </a:br>
            <a:r>
              <a:rPr lang="en-US" sz="4400">
                <a:solidFill>
                  <a:schemeClr val="bg1"/>
                </a:solidFill>
              </a:rPr>
              <a:t>Go Forward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797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>
            <a:extLst>
              <a:ext uri="{FF2B5EF4-FFF2-40B4-BE49-F238E27FC236}">
                <a16:creationId xmlns:a16="http://schemas.microsoft.com/office/drawing/2014/main" id="{E165FFA4-FBA4-F259-997B-8D54AD470202}"/>
              </a:ext>
            </a:extLst>
          </p:cNvPr>
          <p:cNvSpPr txBox="1">
            <a:spLocks/>
          </p:cNvSpPr>
          <p:nvPr/>
        </p:nvSpPr>
        <p:spPr>
          <a:xfrm>
            <a:off x="497092" y="1828320"/>
            <a:ext cx="6646046" cy="14868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gtree"/>
              <a:buNone/>
              <a:defRPr sz="4200" b="1" i="0" u="none" strike="noStrike" cap="none">
                <a:solidFill>
                  <a:schemeClr val="lt1"/>
                </a:solidFill>
                <a:latin typeface="Tenorite" panose="00000500000000000000" pitchFamily="2" charset="0"/>
                <a:ea typeface="Figtree"/>
                <a:cs typeface="Figtree"/>
                <a:sym typeface="Figtre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r>
              <a:rPr lang="en-US" sz="4400">
                <a:solidFill>
                  <a:schemeClr val="bg1"/>
                </a:solidFill>
              </a:rPr>
              <a:t>Why Licensing Strategy Matters for VR Agencies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711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D2A76-3ADE-FCC1-7C50-8CA0222964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81331-4B4A-835A-9F9B-D1C682808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Challenges VR Agencies Face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2F4561-ECE6-CCC9-70C0-06BDC15A5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500" y="1387236"/>
            <a:ext cx="8386520" cy="2943275"/>
          </a:xfrm>
        </p:spPr>
        <p:txBody>
          <a:bodyPr/>
          <a:lstStyle/>
          <a:p>
            <a:pPr>
              <a:spcAft>
                <a:spcPts val="600"/>
              </a:spcAft>
              <a:buClr>
                <a:srgbClr val="00263F"/>
              </a:buClr>
              <a:defRPr/>
            </a:pPr>
            <a:r>
              <a:rPr lang="en-US">
                <a:solidFill>
                  <a:srgbClr val="00263F"/>
                </a:solidFill>
              </a:rPr>
              <a:t>Multiple licensing options with client needs that can shift over time</a:t>
            </a:r>
          </a:p>
          <a:p>
            <a:pPr>
              <a:spcAft>
                <a:spcPts val="600"/>
              </a:spcAft>
              <a:buClr>
                <a:srgbClr val="00263F"/>
              </a:buClr>
              <a:defRPr/>
            </a:pPr>
            <a:r>
              <a:rPr lang="en-US">
                <a:solidFill>
                  <a:srgbClr val="00263F"/>
                </a:solidFill>
              </a:rPr>
              <a:t>Pressure to deploy assistive technology quickly due to high client demand </a:t>
            </a:r>
            <a:br>
              <a:rPr lang="en-US">
                <a:solidFill>
                  <a:srgbClr val="00263F"/>
                </a:solidFill>
              </a:rPr>
            </a:br>
            <a:r>
              <a:rPr lang="en-US">
                <a:solidFill>
                  <a:srgbClr val="00263F"/>
                </a:solidFill>
              </a:rPr>
              <a:t>and limited time</a:t>
            </a:r>
          </a:p>
          <a:p>
            <a:pPr>
              <a:spcAft>
                <a:spcPts val="600"/>
              </a:spcAft>
              <a:buClr>
                <a:srgbClr val="00263F"/>
              </a:buClr>
              <a:defRPr/>
            </a:pPr>
            <a:r>
              <a:rPr lang="en-US">
                <a:solidFill>
                  <a:srgbClr val="00263F"/>
                </a:solidFill>
              </a:rPr>
              <a:t>Funding constraints combined with complex procurement processes</a:t>
            </a:r>
          </a:p>
          <a:p>
            <a:pPr>
              <a:spcAft>
                <a:spcPts val="600"/>
              </a:spcAft>
              <a:buClr>
                <a:srgbClr val="00263F"/>
              </a:buClr>
              <a:defRPr/>
            </a:pPr>
            <a:r>
              <a:rPr lang="en-US">
                <a:solidFill>
                  <a:srgbClr val="00263F"/>
                </a:solidFill>
              </a:rPr>
              <a:t>Managing licenses across counselors, vendors, and clients adds operational complexity</a:t>
            </a:r>
          </a:p>
          <a:p>
            <a:pPr>
              <a:spcAft>
                <a:spcPts val="600"/>
              </a:spcAft>
              <a:buClr>
                <a:srgbClr val="00263F"/>
              </a:buClr>
              <a:defRPr/>
            </a:pPr>
            <a:r>
              <a:rPr lang="en-US">
                <a:solidFill>
                  <a:srgbClr val="00263F"/>
                </a:solidFill>
              </a:rPr>
              <a:t>High administrative burden from handling numerous individual purchase orders</a:t>
            </a:r>
          </a:p>
          <a:p>
            <a:pPr>
              <a:spcAft>
                <a:spcPts val="600"/>
              </a:spcAft>
              <a:buClr>
                <a:srgbClr val="00263F"/>
              </a:buClr>
              <a:defRPr/>
            </a:pPr>
            <a:r>
              <a:rPr lang="en-US">
                <a:solidFill>
                  <a:srgbClr val="00263F"/>
                </a:solidFill>
              </a:rPr>
              <a:t>Cumbersome reporting that makes tracking usage and outcomes </a:t>
            </a:r>
            <a:br>
              <a:rPr lang="en-US">
                <a:solidFill>
                  <a:srgbClr val="00263F"/>
                </a:solidFill>
              </a:rPr>
            </a:br>
            <a:r>
              <a:rPr lang="en-US">
                <a:solidFill>
                  <a:srgbClr val="00263F"/>
                </a:solidFill>
              </a:rPr>
              <a:t>time-consuming</a:t>
            </a:r>
          </a:p>
        </p:txBody>
      </p:sp>
    </p:spTree>
    <p:extLst>
      <p:ext uri="{BB962C8B-B14F-4D97-AF65-F5344CB8AC3E}">
        <p14:creationId xmlns:p14="http://schemas.microsoft.com/office/powerpoint/2010/main" val="2940762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BB07DE-CF88-6C3F-FBE3-5C1994D83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7F30C-3E68-2269-5132-0C7702E43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/>
              <a:t>Where Licensing Approaches Can Create Additional Strain</a:t>
            </a:r>
          </a:p>
          <a:p>
            <a:endParaRPr lang="en-US"/>
          </a:p>
          <a:p>
            <a:endParaRPr lang="en-US" b="0">
              <a:solidFill>
                <a:srgbClr val="000000"/>
              </a:solidFill>
            </a:endParaRPr>
          </a:p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C6533B-1514-B959-642E-73929D4BE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500" y="1363989"/>
            <a:ext cx="8001000" cy="2943275"/>
          </a:xfrm>
        </p:spPr>
        <p:txBody>
          <a:bodyPr/>
          <a:lstStyle/>
          <a:p>
            <a:pPr>
              <a:spcAft>
                <a:spcPts val="600"/>
              </a:spcAft>
              <a:buClr>
                <a:srgbClr val="00263F"/>
              </a:buClr>
              <a:defRPr/>
            </a:pPr>
            <a:r>
              <a:rPr lang="en-US">
                <a:solidFill>
                  <a:srgbClr val="00263F"/>
                </a:solidFill>
              </a:rPr>
              <a:t>Treating licensing primarily as a procurement decision rather than a strategic initiative can lead to more reactive than planned deployments </a:t>
            </a:r>
            <a:endParaRPr lang="en-US"/>
          </a:p>
          <a:p>
            <a:pPr>
              <a:spcAft>
                <a:spcPts val="600"/>
              </a:spcAft>
              <a:buClr>
                <a:srgbClr val="00263F"/>
              </a:buClr>
              <a:defRPr/>
            </a:pPr>
            <a:r>
              <a:rPr lang="en-US">
                <a:solidFill>
                  <a:srgbClr val="00263F"/>
                </a:solidFill>
              </a:rPr>
              <a:t>Managing licenses individually instead of centrally can increase administrative overhead and make it harder to ensure consistent access for all clients</a:t>
            </a:r>
          </a:p>
          <a:p>
            <a:pPr>
              <a:spcAft>
                <a:spcPts val="600"/>
              </a:spcAft>
              <a:buClr>
                <a:srgbClr val="00263F"/>
              </a:buClr>
              <a:defRPr/>
            </a:pPr>
            <a:r>
              <a:rPr lang="en-US">
                <a:solidFill>
                  <a:srgbClr val="00263F"/>
                </a:solidFill>
              </a:rPr>
              <a:t>Allowing licenses to expire can unintentionally interrupt client access, disrupt continuity of service, and increase costs</a:t>
            </a:r>
          </a:p>
          <a:p>
            <a:pPr>
              <a:spcAft>
                <a:spcPts val="600"/>
              </a:spcAft>
              <a:buClr>
                <a:srgbClr val="00263F"/>
              </a:buClr>
              <a:defRPr/>
            </a:pPr>
            <a:r>
              <a:rPr lang="en-US">
                <a:solidFill>
                  <a:srgbClr val="00263F"/>
                </a:solidFill>
              </a:rPr>
              <a:t>Choosing licensing models that don’t easily scale statewide can limit flexibility &amp; lead to higher per-user costs over time with limited ability to easily budget and track spending</a:t>
            </a:r>
            <a:endParaRPr lang="en-US" b="0" i="0" u="none" strike="noStrike" kern="0" cap="none" spc="0" normalizeH="0" baseline="0" noProof="0">
              <a:ln>
                <a:noFill/>
              </a:ln>
              <a:solidFill>
                <a:srgbClr val="00263F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139576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41772C-F6A7-7A17-5726-C51D1862B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>
            <a:extLst>
              <a:ext uri="{FF2B5EF4-FFF2-40B4-BE49-F238E27FC236}">
                <a16:creationId xmlns:a16="http://schemas.microsoft.com/office/drawing/2014/main" id="{C5ED3B59-7DAB-37B7-F173-07ED58C1EF33}"/>
              </a:ext>
            </a:extLst>
          </p:cNvPr>
          <p:cNvSpPr txBox="1">
            <a:spLocks/>
          </p:cNvSpPr>
          <p:nvPr/>
        </p:nvSpPr>
        <p:spPr>
          <a:xfrm>
            <a:off x="497092" y="1828320"/>
            <a:ext cx="6646046" cy="14868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Figtree"/>
              <a:buNone/>
              <a:defRPr sz="4200" b="1" i="0" u="none" strike="noStrike" cap="none">
                <a:solidFill>
                  <a:schemeClr val="lt1"/>
                </a:solidFill>
                <a:latin typeface="Tenorite" panose="00000500000000000000" pitchFamily="2" charset="0"/>
                <a:ea typeface="Figtree"/>
                <a:cs typeface="Figtree"/>
                <a:sym typeface="Figtre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Figtree"/>
              <a:buNone/>
              <a:defRPr sz="3600" b="1" i="0" u="none" strike="noStrike" cap="none">
                <a:solidFill>
                  <a:schemeClr val="lt1"/>
                </a:solidFill>
                <a:latin typeface="Figtree"/>
                <a:ea typeface="Figtree"/>
                <a:cs typeface="Figtree"/>
                <a:sym typeface="Figtree"/>
              </a:defRPr>
            </a:lvl9pPr>
          </a:lstStyle>
          <a:p>
            <a:r>
              <a:rPr lang="en-US" sz="4400">
                <a:solidFill>
                  <a:schemeClr val="bg1"/>
                </a:solidFill>
              </a:rPr>
              <a:t>Overview – VR Statewide Portal License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711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7EBF5-E6D0-7895-CEEE-1C1986F91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Helping VR Agencies Streamline Client Success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987B3-3AD5-8801-F77A-3BF48F9958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lIns="0" tIns="0"/>
          <a:lstStyle/>
          <a:p>
            <a:pPr fontAlgn="base"/>
            <a:r>
              <a:rPr lang="en-US" sz="1600"/>
              <a:t>VR agencies need practical, sustainable ways to equip clients with the assistive technology (AT) that supports real-world employment readiness and long-term independence.  </a:t>
            </a:r>
          </a:p>
          <a:p>
            <a:pPr fontAlgn="base"/>
            <a:r>
              <a:rPr lang="en-US" sz="1600"/>
              <a:t>You already know and trust </a:t>
            </a:r>
            <a:r>
              <a:rPr lang="en-US" sz="1600" err="1"/>
              <a:t>Vispero’s</a:t>
            </a:r>
            <a:r>
              <a:rPr lang="en-US" sz="1600"/>
              <a:t> leading AT software. </a:t>
            </a:r>
          </a:p>
          <a:p>
            <a:pPr fontAlgn="base"/>
            <a:r>
              <a:rPr lang="en-US" sz="1600"/>
              <a:t>We’ve developed new options built for VR realities, delivering predictable budgeting, flexible license allocation, and continuous access to current versions of the employment-standard assistive technologies JAWS, ZoomText, and Fusion. </a:t>
            </a:r>
          </a:p>
          <a:p>
            <a:pPr marL="14605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9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903160-1178-5838-93B4-E919C030D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Introducing: A Multi-Year Licensing Model Designed for VR Agencies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DD973DC-065B-A2B7-CBE1-38C26D4034B8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/>
              <a:t>Multi-year (3–5 year) licenses offer predictable budgeting aligned to VR client timelines </a:t>
            </a:r>
          </a:p>
          <a:p>
            <a:r>
              <a:rPr lang="en-US"/>
              <a:t>Ensure clients have continuous access to industry-standard AT (JAWS, ZoomText, and Fusion), aligning training with employment-standard tools </a:t>
            </a:r>
          </a:p>
          <a:p>
            <a:r>
              <a:rPr lang="en-US"/>
              <a:t>Many states have adopted multi-year licensing to support smooth transitions from training to employment 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399651"/>
      </p:ext>
    </p:extLst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Vispero 1">
      <a:dk1>
        <a:srgbClr val="00263F"/>
      </a:dk1>
      <a:lt1>
        <a:srgbClr val="FFFFFF"/>
      </a:lt1>
      <a:dk2>
        <a:srgbClr val="003758"/>
      </a:dk2>
      <a:lt2>
        <a:srgbClr val="F3F1F0"/>
      </a:lt2>
      <a:accent1>
        <a:srgbClr val="005D8F"/>
      </a:accent1>
      <a:accent2>
        <a:srgbClr val="FFCE02"/>
      </a:accent2>
      <a:accent3>
        <a:srgbClr val="84D1DE"/>
      </a:accent3>
      <a:accent4>
        <a:srgbClr val="0985C5"/>
      </a:accent4>
      <a:accent5>
        <a:srgbClr val="379FA8"/>
      </a:accent5>
      <a:accent6>
        <a:srgbClr val="F26924"/>
      </a:accent6>
      <a:hlink>
        <a:srgbClr val="005D8F"/>
      </a:hlink>
      <a:folHlink>
        <a:srgbClr val="F2692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On-screen Show (16:9)</PresentationFormat>
  <Slides>17</Slides>
  <Notes>13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Streamline</vt:lpstr>
      <vt:lpstr>Strategic Licensing for Assistive Technology Aligning JAWS, ZoomText, and Fusion with VR Funding  and Scalable Deployment NCSAB Spring 2026 Conference  </vt:lpstr>
      <vt:lpstr>Agenda</vt:lpstr>
      <vt:lpstr>2025 Recap and Go Forward</vt:lpstr>
      <vt:lpstr>PowerPoint Presentation</vt:lpstr>
      <vt:lpstr>Challenges VR Agencies Face Today</vt:lpstr>
      <vt:lpstr>Where Licensing Approaches Can Create Additional Strain   </vt:lpstr>
      <vt:lpstr>PowerPoint Presentation</vt:lpstr>
      <vt:lpstr>Helping VR Agencies Streamline Client Success</vt:lpstr>
      <vt:lpstr>Introducing: A Multi-Year Licensing Model Designed for VR Agencies</vt:lpstr>
      <vt:lpstr>Lower Administrative Burden with Stronger Reporting and Auditing </vt:lpstr>
      <vt:lpstr>Empowering Clients with Flexibility and Continuity</vt:lpstr>
      <vt:lpstr>Enterprise-Grade Software that Stays Current and Secure </vt:lpstr>
      <vt:lpstr>VR Multi-Year License Portal: Technical Overview</vt:lpstr>
      <vt:lpstr>PowerPoint Presentation</vt:lpstr>
      <vt:lpstr>Other Avenues to Help Your Clients</vt:lpstr>
      <vt:lpstr>Presenter Bio – Matt Ater</vt:lpstr>
      <vt:lpstr>Strategic Licensing for Assistive Technology Aligning JAWS, ZoomText, and Fusion with VR Funding  and Scalable Deployment NCSAB Spring 2026 Conference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dsloan</dc:creator>
  <cp:revision>1</cp:revision>
  <dcterms:modified xsi:type="dcterms:W3CDTF">2026-03-18T16:45:11Z</dcterms:modified>
</cp:coreProperties>
</file>